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9" r:id="rId2"/>
    <p:sldId id="260" r:id="rId3"/>
    <p:sldId id="257" r:id="rId4"/>
    <p:sldId id="258" r:id="rId5"/>
    <p:sldId id="315" r:id="rId6"/>
    <p:sldId id="332" r:id="rId7"/>
    <p:sldId id="309" r:id="rId8"/>
    <p:sldId id="313" r:id="rId9"/>
    <p:sldId id="311" r:id="rId10"/>
    <p:sldId id="333" r:id="rId11"/>
    <p:sldId id="312" r:id="rId12"/>
    <p:sldId id="334" r:id="rId13"/>
    <p:sldId id="314" r:id="rId14"/>
    <p:sldId id="328" r:id="rId15"/>
    <p:sldId id="325" r:id="rId16"/>
    <p:sldId id="324" r:id="rId17"/>
    <p:sldId id="326" r:id="rId18"/>
    <p:sldId id="318" r:id="rId19"/>
    <p:sldId id="321" r:id="rId20"/>
    <p:sldId id="316" r:id="rId21"/>
    <p:sldId id="322" r:id="rId22"/>
    <p:sldId id="323" r:id="rId23"/>
    <p:sldId id="327" r:id="rId24"/>
    <p:sldId id="329" r:id="rId25"/>
    <p:sldId id="330" r:id="rId26"/>
    <p:sldId id="331" r:id="rId2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67B"/>
    <a:srgbClr val="3C6CC2"/>
    <a:srgbClr val="1100EE"/>
    <a:srgbClr val="FF2F2F"/>
    <a:srgbClr val="7093D2"/>
    <a:srgbClr val="82A1D8"/>
    <a:srgbClr val="F83434"/>
    <a:srgbClr val="FF5353"/>
    <a:srgbClr val="79BF9B"/>
    <a:srgbClr val="97E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11A675-4CDC-47B4-839A-AD4D91DE3130}" v="38" dt="2021-11-25T17:33:00.7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92832" autoAdjust="0"/>
  </p:normalViewPr>
  <p:slideViewPr>
    <p:cSldViewPr snapToGrid="0">
      <p:cViewPr varScale="1">
        <p:scale>
          <a:sx n="110" d="100"/>
          <a:sy n="110" d="100"/>
        </p:scale>
        <p:origin x="1182" y="1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d Law" userId="eea39dd088786ed2" providerId="LiveId" clId="{8711A675-4CDC-47B4-839A-AD4D91DE3130}"/>
    <pc:docChg chg="undo custSel addSld delSld modSld sldOrd">
      <pc:chgData name="Kyd Law" userId="eea39dd088786ed2" providerId="LiveId" clId="{8711A675-4CDC-47B4-839A-AD4D91DE3130}" dt="2021-11-25T17:50:22.902" v="3053" actId="171"/>
      <pc:docMkLst>
        <pc:docMk/>
      </pc:docMkLst>
      <pc:sldChg chg="addSp delSp modSp mod">
        <pc:chgData name="Kyd Law" userId="eea39dd088786ed2" providerId="LiveId" clId="{8711A675-4CDC-47B4-839A-AD4D91DE3130}" dt="2021-11-25T15:50:54.566" v="2645" actId="1076"/>
        <pc:sldMkLst>
          <pc:docMk/>
          <pc:sldMk cId="1766791947" sldId="257"/>
        </pc:sldMkLst>
        <pc:spChg chg="mod">
          <ac:chgData name="Kyd Law" userId="eea39dd088786ed2" providerId="LiveId" clId="{8711A675-4CDC-47B4-839A-AD4D91DE3130}" dt="2021-11-25T15:50:54.566" v="2645" actId="1076"/>
          <ac:spMkLst>
            <pc:docMk/>
            <pc:sldMk cId="1766791947" sldId="257"/>
            <ac:spMk id="32" creationId="{E7741258-BBEE-48C6-9390-E6E533148C99}"/>
          </ac:spMkLst>
        </pc:spChg>
        <pc:spChg chg="mod">
          <ac:chgData name="Kyd Law" userId="eea39dd088786ed2" providerId="LiveId" clId="{8711A675-4CDC-47B4-839A-AD4D91DE3130}" dt="2021-11-25T15:50:54.566" v="2645" actId="1076"/>
          <ac:spMkLst>
            <pc:docMk/>
            <pc:sldMk cId="1766791947" sldId="257"/>
            <ac:spMk id="33" creationId="{C5390870-4054-4028-A317-92A2256A4E79}"/>
          </ac:spMkLst>
        </pc:spChg>
        <pc:spChg chg="add mod">
          <ac:chgData name="Kyd Law" userId="eea39dd088786ed2" providerId="LiveId" clId="{8711A675-4CDC-47B4-839A-AD4D91DE3130}" dt="2021-11-25T15:50:54.566" v="2645" actId="1076"/>
          <ac:spMkLst>
            <pc:docMk/>
            <pc:sldMk cId="1766791947" sldId="257"/>
            <ac:spMk id="102" creationId="{A50380B2-7E58-46CE-8DFA-C4A22C790A56}"/>
          </ac:spMkLst>
        </pc:spChg>
        <pc:spChg chg="del mod">
          <ac:chgData name="Kyd Law" userId="eea39dd088786ed2" providerId="LiveId" clId="{8711A675-4CDC-47B4-839A-AD4D91DE3130}" dt="2021-11-25T15:49:52.406" v="2633"/>
          <ac:spMkLst>
            <pc:docMk/>
            <pc:sldMk cId="1766791947" sldId="257"/>
            <ac:spMk id="172" creationId="{01A1A8A8-A5C8-4CF6-99F7-32CB544CF453}"/>
          </ac:spMkLst>
        </pc:spChg>
        <pc:spChg chg="mod">
          <ac:chgData name="Kyd Law" userId="eea39dd088786ed2" providerId="LiveId" clId="{8711A675-4CDC-47B4-839A-AD4D91DE3130}" dt="2021-11-25T15:50:54.566" v="2645" actId="1076"/>
          <ac:spMkLst>
            <pc:docMk/>
            <pc:sldMk cId="1766791947" sldId="257"/>
            <ac:spMk id="173" creationId="{246ED75A-0D96-4862-9291-2F0C2E178A7D}"/>
          </ac:spMkLst>
        </pc:spChg>
        <pc:grpChg chg="mod">
          <ac:chgData name="Kyd Law" userId="eea39dd088786ed2" providerId="LiveId" clId="{8711A675-4CDC-47B4-839A-AD4D91DE3130}" dt="2021-11-25T15:50:54.566" v="2645" actId="1076"/>
          <ac:grpSpMkLst>
            <pc:docMk/>
            <pc:sldMk cId="1766791947" sldId="257"/>
            <ac:grpSpMk id="240" creationId="{C0952E95-E60E-42BD-A863-749968B6CE52}"/>
          </ac:grpSpMkLst>
        </pc:grpChg>
        <pc:grpChg chg="mod">
          <ac:chgData name="Kyd Law" userId="eea39dd088786ed2" providerId="LiveId" clId="{8711A675-4CDC-47B4-839A-AD4D91DE3130}" dt="2021-11-25T15:50:54.566" v="2645" actId="1076"/>
          <ac:grpSpMkLst>
            <pc:docMk/>
            <pc:sldMk cId="1766791947" sldId="257"/>
            <ac:grpSpMk id="250" creationId="{03AA477B-39C8-4DAF-8038-A8BFEDC2467D}"/>
          </ac:grpSpMkLst>
        </pc:grpChg>
        <pc:grpChg chg="mod">
          <ac:chgData name="Kyd Law" userId="eea39dd088786ed2" providerId="LiveId" clId="{8711A675-4CDC-47B4-839A-AD4D91DE3130}" dt="2021-11-25T15:50:54.566" v="2645" actId="1076"/>
          <ac:grpSpMkLst>
            <pc:docMk/>
            <pc:sldMk cId="1766791947" sldId="257"/>
            <ac:grpSpMk id="251" creationId="{47CE729A-F7A0-48F7-80B0-7F75278FCECA}"/>
          </ac:grpSpMkLst>
        </pc:grpChg>
        <pc:grpChg chg="mod">
          <ac:chgData name="Kyd Law" userId="eea39dd088786ed2" providerId="LiveId" clId="{8711A675-4CDC-47B4-839A-AD4D91DE3130}" dt="2021-11-25T15:50:54.566" v="2645" actId="1076"/>
          <ac:grpSpMkLst>
            <pc:docMk/>
            <pc:sldMk cId="1766791947" sldId="257"/>
            <ac:grpSpMk id="252" creationId="{71828E87-8E1F-405C-B4ED-FCB1CC2CD476}"/>
          </ac:grpSpMkLst>
        </pc:grp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45" creationId="{C6EFD836-8925-4F8A-95E0-849224A28500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77" creationId="{FD62520A-E460-4172-92B6-17E5B7092D0A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80" creationId="{B40538C0-95A0-4FA4-AA0A-88BD93A170CC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83" creationId="{CAFC0C18-1C8B-42D8-867B-4061F07D7C4C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86" creationId="{CDF81171-87CA-49C9-A8FF-506BCE48610C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89" creationId="{72B9C1A8-CEAA-4F49-B74F-5001E0E2A075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92" creationId="{14D7EED6-A86A-4816-80DC-E7EDC992B3A2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97" creationId="{67DE34D6-2860-4CD4-A979-48721751D42A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01" creationId="{BEFC391F-66E9-40F9-A105-8C9B93305630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04" creationId="{5A0C3AEB-15AF-47F1-910F-30BC1F078A4E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09" creationId="{86F50CB1-358A-4DB2-9766-8AFF5C29B0D4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12" creationId="{D6A47844-69D0-470F-B12B-E38D53F2623D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15" creationId="{7C53586A-3C59-43E5-B5CC-792679865D4E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18" creationId="{EB38C7D3-32A7-40D9-B2E8-C9B8E09FDEC5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53" creationId="{AAB605E1-D53A-4775-929D-97B7D07170F6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62" creationId="{94CC165E-4960-4406-93A9-F3CF2B9F1FD6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65" creationId="{52E164B9-E208-4AB2-BC2E-E28BA5654D96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169" creationId="{20B13055-586B-4FDD-987B-CCB3974843F1}"/>
          </ac:cxnSpMkLst>
        </pc:cxnChg>
        <pc:cxnChg chg="mod">
          <ac:chgData name="Kyd Law" userId="eea39dd088786ed2" providerId="LiveId" clId="{8711A675-4CDC-47B4-839A-AD4D91DE3130}" dt="2021-11-25T15:50:54.566" v="2645" actId="1076"/>
          <ac:cxnSpMkLst>
            <pc:docMk/>
            <pc:sldMk cId="1766791947" sldId="257"/>
            <ac:cxnSpMk id="391" creationId="{F4DA39EA-14AC-4100-91EC-16E9E73415D2}"/>
          </ac:cxnSpMkLst>
        </pc:cxnChg>
      </pc:sldChg>
      <pc:sldChg chg="addSp delSp modSp mod">
        <pc:chgData name="Kyd Law" userId="eea39dd088786ed2" providerId="LiveId" clId="{8711A675-4CDC-47B4-839A-AD4D91DE3130}" dt="2021-11-25T16:57:18.453" v="2806"/>
        <pc:sldMkLst>
          <pc:docMk/>
          <pc:sldMk cId="1435519691" sldId="258"/>
        </pc:sldMkLst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4" creationId="{AFDC3F6D-8F75-416A-9E67-10F8EB6B9053}"/>
          </ac:spMkLst>
        </pc:spChg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6" creationId="{74DF169C-0A7D-4A16-8845-265BA15FB5FF}"/>
          </ac:spMkLst>
        </pc:spChg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7" creationId="{C4DE2B91-878E-4EED-A024-D01B3756654B}"/>
          </ac:spMkLst>
        </pc:spChg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11" creationId="{62D009F3-C46A-4D57-B5BB-0D6C71238DE8}"/>
          </ac:spMkLst>
        </pc:spChg>
        <pc:spChg chg="add del mod">
          <ac:chgData name="Kyd Law" userId="eea39dd088786ed2" providerId="LiveId" clId="{8711A675-4CDC-47B4-839A-AD4D91DE3130}" dt="2021-11-25T16:57:18.453" v="2806"/>
          <ac:spMkLst>
            <pc:docMk/>
            <pc:sldMk cId="1435519691" sldId="258"/>
            <ac:spMk id="12" creationId="{4C519256-237C-4F51-BD51-22EAB9C24501}"/>
          </ac:spMkLst>
        </pc:spChg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14" creationId="{28273017-5377-467B-B154-055425F2462E}"/>
          </ac:spMkLst>
        </pc:spChg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18" creationId="{58EEF0F5-3A66-4CB4-9833-50342A3C1DB3}"/>
          </ac:spMkLst>
        </pc:spChg>
        <pc:spChg chg="mod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20" creationId="{71D90D5B-62F3-48C3-A335-2B0654325877}"/>
          </ac:spMkLst>
        </pc:spChg>
        <pc:grpChg chg="del mod">
          <ac:chgData name="Kyd Law" userId="eea39dd088786ed2" providerId="LiveId" clId="{8711A675-4CDC-47B4-839A-AD4D91DE3130}" dt="2021-11-08T16:03:12.620" v="1680" actId="165"/>
          <ac:grpSpMkLst>
            <pc:docMk/>
            <pc:sldMk cId="1435519691" sldId="258"/>
            <ac:grpSpMk id="19" creationId="{6E5D781B-2D63-4F9B-B112-187D39744D0E}"/>
          </ac:grpSpMkLst>
        </pc:grpChg>
        <pc:cxnChg chg="mod topLvl">
          <ac:chgData name="Kyd Law" userId="eea39dd088786ed2" providerId="LiveId" clId="{8711A675-4CDC-47B4-839A-AD4D91DE3130}" dt="2021-11-22T17:23:02.088" v="2609" actId="1076"/>
          <ac:cxnSpMkLst>
            <pc:docMk/>
            <pc:sldMk cId="1435519691" sldId="258"/>
            <ac:cxnSpMk id="9" creationId="{302A11AD-5CF7-45EC-994D-900EA8DF071D}"/>
          </ac:cxnSpMkLst>
        </pc:cxnChg>
        <pc:cxnChg chg="mod">
          <ac:chgData name="Kyd Law" userId="eea39dd088786ed2" providerId="LiveId" clId="{8711A675-4CDC-47B4-839A-AD4D91DE3130}" dt="2021-11-22T17:23:02.088" v="2609" actId="1076"/>
          <ac:cxnSpMkLst>
            <pc:docMk/>
            <pc:sldMk cId="1435519691" sldId="258"/>
            <ac:cxnSpMk id="22" creationId="{52734214-0022-49F6-8A9D-36EAB271B39D}"/>
          </ac:cxnSpMkLst>
        </pc:cxnChg>
      </pc:sldChg>
      <pc:sldChg chg="modSp mod">
        <pc:chgData name="Kyd Law" userId="eea39dd088786ed2" providerId="LiveId" clId="{8711A675-4CDC-47B4-839A-AD4D91DE3130}" dt="2021-11-25T17:34:44.444" v="3047" actId="1076"/>
        <pc:sldMkLst>
          <pc:docMk/>
          <pc:sldMk cId="472301040" sldId="259"/>
        </pc:sldMkLst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6" creationId="{0CEA9068-3E05-45C1-854C-A87CC51E61B6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32" creationId="{45326933-3218-4ADA-B551-1B33C059D170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33" creationId="{FC5874D0-C6BC-49D2-8170-A991A9A84D13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34" creationId="{408F6854-67C2-42D6-BABA-C1D1B069E63E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35" creationId="{502A583A-6AB9-4AEA-8C65-3DD5FD6C7BBB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36" creationId="{350DEFC9-9FAE-48C1-B547-C41599B7DDC7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37" creationId="{00122C97-7DCC-40DC-80DF-CF52EE44DB4C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38" creationId="{C1AA1059-2D38-4B8D-904D-DCA98590ABBC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42" creationId="{64E2034F-ADE6-42C1-9F83-47A2CE3C1357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43" creationId="{0F5B7978-AF16-4D2D-9053-B7DBF8EA07D2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44" creationId="{879FE999-B2F9-4D08-A050-F217BE9D0ED9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45" creationId="{B28F5741-9F7E-49AB-868E-CD5F020BDA0F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46" creationId="{001FF0F6-91A2-464B-92D9-8FD8803E5832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48" creationId="{50C54950-6A15-4509-9B36-1B74D246E101}"/>
          </ac:spMkLst>
        </pc:spChg>
        <pc:spChg chg="mod">
          <ac:chgData name="Kyd Law" userId="eea39dd088786ed2" providerId="LiveId" clId="{8711A675-4CDC-47B4-839A-AD4D91DE3130}" dt="2021-11-25T17:34:44.444" v="3047" actId="1076"/>
          <ac:spMkLst>
            <pc:docMk/>
            <pc:sldMk cId="472301040" sldId="259"/>
            <ac:spMk id="49" creationId="{FFCAE691-8635-411F-8531-21FBFD57C8A3}"/>
          </ac:spMkLst>
        </pc:spChg>
      </pc:sldChg>
      <pc:sldChg chg="addSp delSp modSp mod">
        <pc:chgData name="Kyd Law" userId="eea39dd088786ed2" providerId="LiveId" clId="{8711A675-4CDC-47B4-839A-AD4D91DE3130}" dt="2021-11-25T17:35:04.898" v="3049" actId="1076"/>
        <pc:sldMkLst>
          <pc:docMk/>
          <pc:sldMk cId="201258108" sldId="260"/>
        </pc:sldMkLst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6" creationId="{2B1886ED-410A-4EF5-A35E-75E29E0F718F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" creationId="{0E1CA8A0-1549-4AE5-8DC0-5E48801B407D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5" creationId="{E916EDCD-E565-4C99-A92E-6157FD850CA1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9" creationId="{1CB22A81-FA1D-49B5-B5C4-0CFFCE2BCFE4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20" creationId="{8576E17F-5847-434B-8085-8FCB922D3CEE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21" creationId="{F2396310-8227-41FE-9442-0CFA335BF679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22" creationId="{ED053982-EE8A-46D1-A918-3A8A5912D5F3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23" creationId="{0EBD0922-54F6-4B74-AC6F-DA4A154711E8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29" creationId="{497D6554-843C-4F79-9395-FD8A43D29C09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34" creationId="{649D16BF-7BB1-45D9-AD94-C171409C3F15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35" creationId="{9055DC11-8C6D-4A10-9732-1B47A5CD4137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37" creationId="{FE2E9CB9-0305-47E8-BCDD-2753893F8B38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38" creationId="{EF9298F1-7D18-4A5C-AD4D-19016FAF2FCD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39" creationId="{13D5F58F-AD60-4094-97CC-8AD1711EB403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40" creationId="{F6C08052-04ED-41C9-B57F-D22688C5F3F9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57" creationId="{2DCF0812-9B5B-45A6-A3B0-B6280B2F7E75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58" creationId="{6F0550F8-9952-49A3-A3F9-E01920BD4891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68" creationId="{8E69B326-1DF3-4028-9872-21F880C40526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2" creationId="{B030F3CC-9535-43FB-A0E2-19DBEF6654A3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3" creationId="{5B882CC2-769D-4105-80CA-9808F172C23F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4" creationId="{31FBAB52-2FA1-4C0E-B573-CDB4C8886EC0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5" creationId="{4CB8B848-E4EB-40EA-95DC-1257838B184C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6" creationId="{4CB10D70-52B4-424C-96C0-5E7854B6CA53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7" creationId="{4AECDC4A-06DE-40D6-A1B7-7FBCCE1E7368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8" creationId="{819FF83A-4E6B-41FC-A5EC-425FB4B0E902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79" creationId="{F220A5F7-A2CC-4DD6-95D5-158F2DD21E53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0" creationId="{A6E28E67-57FF-4194-B124-A0BB2825BECE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1" creationId="{5BAAFB96-7FF5-4DFC-A197-600FBB98B6C3}"/>
          </ac:spMkLst>
        </pc:spChg>
        <pc:spChg chg="add 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2" creationId="{134F2390-FA39-41BA-815F-8F6AF25080EE}"/>
          </ac:spMkLst>
        </pc:spChg>
        <pc:spChg chg="add 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3" creationId="{DCBE1E94-F71B-4866-8567-31EA8FACDA8C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4" creationId="{471A49FB-E6A1-47E7-9BB2-6BE8543CA4A1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5" creationId="{32FB0100-1D2E-480C-A205-CDA5012BB2C7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6" creationId="{80209846-1EBE-4F71-82AF-D9044F90F96C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7" creationId="{8F27CBCF-3A7E-4FCD-A924-04EAAE0DDBE6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89" creationId="{82280E68-062D-491F-A7BB-1894AEA72AF6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91" creationId="{75974E42-BA37-4ED0-911C-1862EC1597D8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25" creationId="{E440D967-3E47-495B-A21D-532F3F5F6ED1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26" creationId="{6F981D1A-D7C6-4697-BAA9-DB2A368F96C7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48" creationId="{EE8F8B38-734D-4E57-94E7-80294709EA71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49" creationId="{9CD055A1-4B4D-4278-88AB-893D4675935D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50" creationId="{E61F3BAB-4730-4F24-863E-6D58985F05C5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51" creationId="{17471451-4B64-49F7-86C8-2D47DC108FCE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52" creationId="{10B954A0-193E-413F-87F9-A0190332AA91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53" creationId="{1EE52687-E5A1-4ABB-93D3-7F9A07B1092D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66" creationId="{2AA79639-9A63-487C-A99C-D8B41FE040A4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67" creationId="{F770DA04-4A07-491B-981F-0E1D1D9D3C90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68" creationId="{85089F08-96ED-42E2-84CE-E9139A917516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69" creationId="{75A2E36D-0147-4F21-BF40-8463555DC8B3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70" creationId="{1EE354C0-11E1-44CF-8CDA-052DB9285337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74" creationId="{F22F946A-6AED-4452-904B-BB18A91FEFB0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75" creationId="{B9219E2F-4AC8-4506-B1DA-091D8C333154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76" creationId="{198F9E67-4435-4FC1-AD23-DAD359F9CC6B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77" creationId="{9DB253B5-F707-4615-B2D5-8C7BBFE1548F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78" creationId="{D29E4B01-273B-4CB9-8515-561BC04DAF31}"/>
          </ac:spMkLst>
        </pc:spChg>
        <pc:spChg chg="mod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79" creationId="{D9C64A65-EC57-40A1-B76F-96D811858F54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80" creationId="{740EFBBE-B32E-4506-A734-8A895E8BC275}"/>
          </ac:spMkLst>
        </pc:spChg>
        <pc:spChg chg="mod topLvl">
          <ac:chgData name="Kyd Law" userId="eea39dd088786ed2" providerId="LiveId" clId="{8711A675-4CDC-47B4-839A-AD4D91DE3130}" dt="2021-11-25T17:35:04.898" v="3049" actId="1076"/>
          <ac:spMkLst>
            <pc:docMk/>
            <pc:sldMk cId="201258108" sldId="260"/>
            <ac:spMk id="181" creationId="{069E522B-F785-45F3-BF52-13474E18399A}"/>
          </ac:spMkLst>
        </pc:spChg>
        <pc:grpChg chg="add del mod">
          <ac:chgData name="Kyd Law" userId="eea39dd088786ed2" providerId="LiveId" clId="{8711A675-4CDC-47B4-839A-AD4D91DE3130}" dt="2021-11-25T16:07:49.238" v="2728" actId="165"/>
          <ac:grpSpMkLst>
            <pc:docMk/>
            <pc:sldMk cId="201258108" sldId="260"/>
            <ac:grpSpMk id="7" creationId="{B2DFD2E6-FFFA-4DBF-A442-5F62CBEBDF98}"/>
          </ac:grpSpMkLst>
        </pc:grpChg>
        <pc:grpChg chg="add del mod">
          <ac:chgData name="Kyd Law" userId="eea39dd088786ed2" providerId="LiveId" clId="{8711A675-4CDC-47B4-839A-AD4D91DE3130}" dt="2021-11-25T16:07:49.238" v="2728" actId="165"/>
          <ac:grpSpMkLst>
            <pc:docMk/>
            <pc:sldMk cId="201258108" sldId="260"/>
            <ac:grpSpMk id="9" creationId="{FAADEA0C-12B1-42EF-A34C-48B60A0A49F9}"/>
          </ac:grpSpMkLst>
        </pc:grpChg>
        <pc:grpChg chg="add del mod">
          <ac:chgData name="Kyd Law" userId="eea39dd088786ed2" providerId="LiveId" clId="{8711A675-4CDC-47B4-839A-AD4D91DE3130}" dt="2021-11-25T16:07:49.238" v="2728" actId="165"/>
          <ac:grpSpMkLst>
            <pc:docMk/>
            <pc:sldMk cId="201258108" sldId="260"/>
            <ac:grpSpMk id="12" creationId="{673A6326-8F31-4EDD-A401-708668AC449D}"/>
          </ac:grpSpMkLst>
        </pc:grpChg>
        <pc:grpChg chg="add del mod">
          <ac:chgData name="Kyd Law" userId="eea39dd088786ed2" providerId="LiveId" clId="{8711A675-4CDC-47B4-839A-AD4D91DE3130}" dt="2021-11-25T16:07:49.238" v="2728" actId="165"/>
          <ac:grpSpMkLst>
            <pc:docMk/>
            <pc:sldMk cId="201258108" sldId="260"/>
            <ac:grpSpMk id="13" creationId="{90EE8D00-5783-4D37-AA5A-4B9E9E91EB22}"/>
          </ac:grpSpMkLst>
        </pc:grpChg>
        <pc:grpChg chg="add del mod">
          <ac:chgData name="Kyd Law" userId="eea39dd088786ed2" providerId="LiveId" clId="{8711A675-4CDC-47B4-839A-AD4D91DE3130}" dt="2021-11-25T16:07:49.238" v="2728" actId="165"/>
          <ac:grpSpMkLst>
            <pc:docMk/>
            <pc:sldMk cId="201258108" sldId="260"/>
            <ac:grpSpMk id="14" creationId="{67C72E3F-7007-45FD-B474-AF12CE9F9317}"/>
          </ac:grpSpMkLst>
        </pc:grpChg>
        <pc:grpChg chg="add del mod">
          <ac:chgData name="Kyd Law" userId="eea39dd088786ed2" providerId="LiveId" clId="{8711A675-4CDC-47B4-839A-AD4D91DE3130}" dt="2021-11-25T16:07:49.238" v="2728" actId="165"/>
          <ac:grpSpMkLst>
            <pc:docMk/>
            <pc:sldMk cId="201258108" sldId="260"/>
            <ac:grpSpMk id="16" creationId="{5ADAF4C5-EC65-40ED-9FA3-87253674AE6A}"/>
          </ac:grpSpMkLst>
        </pc:grpChg>
        <pc:grpChg chg="add del mod">
          <ac:chgData name="Kyd Law" userId="eea39dd088786ed2" providerId="LiveId" clId="{8711A675-4CDC-47B4-839A-AD4D91DE3130}" dt="2021-11-25T16:07:54.554" v="2729" actId="165"/>
          <ac:grpSpMkLst>
            <pc:docMk/>
            <pc:sldMk cId="201258108" sldId="260"/>
            <ac:grpSpMk id="17" creationId="{E960085D-4D24-4796-BF6E-6999DCEF66F8}"/>
          </ac:grpSpMkLst>
        </pc:grp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0" creationId="{2E76E751-B31E-47D8-BD2C-BE065513A616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1" creationId="{8F24C6CC-D0DB-4BEF-A3C9-A07EF7F07174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42" creationId="{CD708AFB-F393-426A-9745-F59DEE7CF399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44" creationId="{B3592CAE-57AD-41B7-B720-94CA778F9FC1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47" creationId="{8A6BF48D-6F95-4CD6-96B0-5A6A82062900}"/>
          </ac:cxnSpMkLst>
        </pc:cxnChg>
        <pc:cxnChg chg="add 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88" creationId="{CFA964BA-B0A9-42AA-9F52-A4F4BC977CB7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93" creationId="{8DC79E8E-900D-4BC7-8179-AE57BFE16789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96" creationId="{5F00C5D6-2EF4-45B2-AFC7-62DAF0C8B659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99" creationId="{23CC918A-CA9A-4A33-8A2D-5AEC18DAA6D4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10" creationId="{08891BFF-24F6-4F2B-80B4-5AAD3985BD90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13" creationId="{B65F8D60-83B2-4C6A-B1B8-6ECBF20D74FB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16" creationId="{99991977-EBF9-4A9A-9A47-0B4D8B980918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21" creationId="{F0E9A57F-3D74-4807-8899-A985986800AE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38" creationId="{CD4CAE8A-17FD-4A1B-B655-562EF4BDEEFB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42" creationId="{5F8AD7D9-29EB-42F8-93C5-F15F2DE73588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43" creationId="{65CB727A-9183-4589-BC92-71815851EC3D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45" creationId="{D4671B53-0E89-442C-BB65-D7FEA9F0FE3A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56" creationId="{7D56175F-AB67-457B-A20E-F0925BE16C25}"/>
          </ac:cxnSpMkLst>
        </pc:cxnChg>
        <pc:cxnChg chg="mod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60" creationId="{7D27539B-95E7-46A8-AAD3-B416E0C134B1}"/>
          </ac:cxnSpMkLst>
        </pc:cxnChg>
        <pc:cxnChg chg="del mod">
          <ac:chgData name="Kyd Law" userId="eea39dd088786ed2" providerId="LiveId" clId="{8711A675-4CDC-47B4-839A-AD4D91DE3130}" dt="2021-11-25T15:52:41.654" v="2662" actId="478"/>
          <ac:cxnSpMkLst>
            <pc:docMk/>
            <pc:sldMk cId="201258108" sldId="260"/>
            <ac:cxnSpMk id="163" creationId="{9C4CD63B-FD10-4B0F-9825-3C45F15D2A9B}"/>
          </ac:cxnSpMkLst>
        </pc:cxnChg>
        <pc:cxnChg chg="mod topLvl">
          <ac:chgData name="Kyd Law" userId="eea39dd088786ed2" providerId="LiveId" clId="{8711A675-4CDC-47B4-839A-AD4D91DE3130}" dt="2021-11-25T17:35:04.898" v="3049" actId="1076"/>
          <ac:cxnSpMkLst>
            <pc:docMk/>
            <pc:sldMk cId="201258108" sldId="260"/>
            <ac:cxnSpMk id="171" creationId="{516287CB-9D1D-421C-9912-56C1319BBD85}"/>
          </ac:cxnSpMkLst>
        </pc:cxnChg>
      </pc:sldChg>
      <pc:sldChg chg="delSp modSp mod">
        <pc:chgData name="Kyd Law" userId="eea39dd088786ed2" providerId="LiveId" clId="{8711A675-4CDC-47B4-839A-AD4D91DE3130}" dt="2021-11-25T17:43:55.444" v="3050" actId="14861"/>
        <pc:sldMkLst>
          <pc:docMk/>
          <pc:sldMk cId="893759622" sldId="309"/>
        </pc:sldMkLst>
        <pc:spChg chg="mod">
          <ac:chgData name="Kyd Law" userId="eea39dd088786ed2" providerId="LiveId" clId="{8711A675-4CDC-47B4-839A-AD4D91DE3130}" dt="2021-11-25T17:43:55.444" v="3050" actId="14861"/>
          <ac:spMkLst>
            <pc:docMk/>
            <pc:sldMk cId="893759622" sldId="309"/>
            <ac:spMk id="21" creationId="{610648F4-74E3-4488-97C9-741671B075BE}"/>
          </ac:spMkLst>
        </pc:spChg>
        <pc:spChg chg="mod">
          <ac:chgData name="Kyd Law" userId="eea39dd088786ed2" providerId="LiveId" clId="{8711A675-4CDC-47B4-839A-AD4D91DE3130}" dt="2021-10-28T13:37:57.856" v="436" actId="693"/>
          <ac:spMkLst>
            <pc:docMk/>
            <pc:sldMk cId="893759622" sldId="309"/>
            <ac:spMk id="85" creationId="{6E37CE9C-22A5-4059-B57F-26D6384E7C09}"/>
          </ac:spMkLst>
        </pc:spChg>
        <pc:cxnChg chg="del">
          <ac:chgData name="Kyd Law" userId="eea39dd088786ed2" providerId="LiveId" clId="{8711A675-4CDC-47B4-839A-AD4D91DE3130}" dt="2021-10-28T13:37:59.886" v="437" actId="478"/>
          <ac:cxnSpMkLst>
            <pc:docMk/>
            <pc:sldMk cId="893759622" sldId="309"/>
            <ac:cxnSpMk id="96" creationId="{FD0FFA3D-D732-437C-9567-2A8A79A7060D}"/>
          </ac:cxnSpMkLst>
        </pc:cxnChg>
      </pc:sldChg>
      <pc:sldChg chg="modSp mod">
        <pc:chgData name="Kyd Law" userId="eea39dd088786ed2" providerId="LiveId" clId="{8711A675-4CDC-47B4-839A-AD4D91DE3130}" dt="2021-11-22T17:22:48.052" v="2608" actId="1076"/>
        <pc:sldMkLst>
          <pc:docMk/>
          <pc:sldMk cId="289058139" sldId="311"/>
        </pc:sldMkLst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6" creationId="{0017210E-C998-4F27-AC0C-A8EC7ADC0C2C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7" creationId="{1F7DECFA-C357-4516-92F9-E3000A74AD9E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9" creationId="{BDF784DD-1AB5-4170-B498-A6E6F25FCF40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10" creationId="{2BB11C5D-9C70-48EC-B11F-B0D614CAA18F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11" creationId="{228B7304-07B2-49FF-BA14-4636660C9B4C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14" creationId="{F34CD76A-A44D-49E4-AA5E-52385B139873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15" creationId="{E54B92AA-A9DE-4EF3-B834-114F589C6FAB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16" creationId="{E6F0F119-5253-429E-9A53-424E5A1DDDDE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20" creationId="{CF13B3A8-454C-45CD-B17B-822427954D37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21" creationId="{900E130E-DE61-4932-82F4-C2389E53E762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22" creationId="{2D672BC4-ECFA-47BA-97CC-40729BC6D896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25" creationId="{A8F689E2-F23C-4E3C-AF64-D28583075EDD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32" creationId="{AFB02E31-7FB8-429A-87C9-DEE3D9394143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33" creationId="{39C157C5-D5AA-48F7-9B25-361DE8744FAB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43" creationId="{E3FA874F-4003-468A-A242-18CC8E94F316}"/>
          </ac:spMkLst>
        </pc:spChg>
        <pc:grpChg chg="mod">
          <ac:chgData name="Kyd Law" userId="eea39dd088786ed2" providerId="LiveId" clId="{8711A675-4CDC-47B4-839A-AD4D91DE3130}" dt="2021-11-22T17:22:48.052" v="2608" actId="1076"/>
          <ac:grpSpMkLst>
            <pc:docMk/>
            <pc:sldMk cId="289058139" sldId="311"/>
            <ac:grpSpMk id="3" creationId="{409B3BB6-8667-42BB-BAE2-AE9C04744504}"/>
          </ac:grpSpMkLst>
        </pc:grpChg>
        <pc:grpChg chg="mod">
          <ac:chgData name="Kyd Law" userId="eea39dd088786ed2" providerId="LiveId" clId="{8711A675-4CDC-47B4-839A-AD4D91DE3130}" dt="2021-11-22T17:22:48.052" v="2608" actId="1076"/>
          <ac:grpSpMkLst>
            <pc:docMk/>
            <pc:sldMk cId="289058139" sldId="311"/>
            <ac:grpSpMk id="4" creationId="{D7693092-8C47-42A1-960D-5C838C2085B6}"/>
          </ac:grpSpMkLst>
        </pc:grpChg>
        <pc:grpChg chg="mod">
          <ac:chgData name="Kyd Law" userId="eea39dd088786ed2" providerId="LiveId" clId="{8711A675-4CDC-47B4-839A-AD4D91DE3130}" dt="2021-11-22T17:22:48.052" v="2608" actId="1076"/>
          <ac:grpSpMkLst>
            <pc:docMk/>
            <pc:sldMk cId="289058139" sldId="311"/>
            <ac:grpSpMk id="5" creationId="{C3547BBA-A5FA-4E7B-BF42-DEC7C17017FA}"/>
          </ac:grpSpMkLst>
        </pc:grpChg>
        <pc:grpChg chg="mod">
          <ac:chgData name="Kyd Law" userId="eea39dd088786ed2" providerId="LiveId" clId="{8711A675-4CDC-47B4-839A-AD4D91DE3130}" dt="2021-10-28T13:43:57.300" v="545" actId="1076"/>
          <ac:grpSpMkLst>
            <pc:docMk/>
            <pc:sldMk cId="289058139" sldId="311"/>
            <ac:grpSpMk id="30" creationId="{1C2EBBD6-2657-422B-9521-462B6A269095}"/>
          </ac:grpSpMkLst>
        </pc:grpChg>
        <pc:cxnChg chg="mod">
          <ac:chgData name="Kyd Law" userId="eea39dd088786ed2" providerId="LiveId" clId="{8711A675-4CDC-47B4-839A-AD4D91DE3130}" dt="2021-11-22T17:22:48.052" v="2608" actId="1076"/>
          <ac:cxnSpMkLst>
            <pc:docMk/>
            <pc:sldMk cId="289058139" sldId="311"/>
            <ac:cxnSpMk id="24" creationId="{1BF9D0E3-4D70-4740-9A8C-7A57CE161C18}"/>
          </ac:cxnSpMkLst>
        </pc:cxnChg>
        <pc:cxnChg chg="mod">
          <ac:chgData name="Kyd Law" userId="eea39dd088786ed2" providerId="LiveId" clId="{8711A675-4CDC-47B4-839A-AD4D91DE3130}" dt="2021-11-22T17:22:48.052" v="2608" actId="1076"/>
          <ac:cxnSpMkLst>
            <pc:docMk/>
            <pc:sldMk cId="289058139" sldId="311"/>
            <ac:cxnSpMk id="39" creationId="{377B0632-EA13-4329-8CA9-2181D88DAC84}"/>
          </ac:cxnSpMkLst>
        </pc:cxnChg>
        <pc:cxnChg chg="mod">
          <ac:chgData name="Kyd Law" userId="eea39dd088786ed2" providerId="LiveId" clId="{8711A675-4CDC-47B4-839A-AD4D91DE3130}" dt="2021-11-22T17:22:48.052" v="2608" actId="1076"/>
          <ac:cxnSpMkLst>
            <pc:docMk/>
            <pc:sldMk cId="289058139" sldId="311"/>
            <ac:cxnSpMk id="55" creationId="{F2347860-716C-47AC-B430-DFC81C3F0A0A}"/>
          </ac:cxnSpMkLst>
        </pc:cxnChg>
      </pc:sldChg>
      <pc:sldChg chg="addSp delSp modSp mod">
        <pc:chgData name="Kyd Law" userId="eea39dd088786ed2" providerId="LiveId" clId="{8711A675-4CDC-47B4-839A-AD4D91DE3130}" dt="2021-11-22T17:21:39.068" v="2604" actId="255"/>
        <pc:sldMkLst>
          <pc:docMk/>
          <pc:sldMk cId="2404580982" sldId="312"/>
        </pc:sldMkLst>
        <pc:spChg chg="mod">
          <ac:chgData name="Kyd Law" userId="eea39dd088786ed2" providerId="LiveId" clId="{8711A675-4CDC-47B4-839A-AD4D91DE3130}" dt="2021-10-21T14:37:10.093" v="71" actId="12788"/>
          <ac:spMkLst>
            <pc:docMk/>
            <pc:sldMk cId="2404580982" sldId="312"/>
            <ac:spMk id="2" creationId="{32B94F8A-9DBD-4C38-859E-659C7AB33C55}"/>
          </ac:spMkLst>
        </pc:spChg>
        <pc:spChg chg="mod">
          <ac:chgData name="Kyd Law" userId="eea39dd088786ed2" providerId="LiveId" clId="{8711A675-4CDC-47B4-839A-AD4D91DE3130}" dt="2021-10-21T14:37:10.093" v="71" actId="12788"/>
          <ac:spMkLst>
            <pc:docMk/>
            <pc:sldMk cId="2404580982" sldId="312"/>
            <ac:spMk id="3" creationId="{0E4A27C1-3EB0-4B89-83F7-5B67E85D518B}"/>
          </ac:spMkLst>
        </pc:spChg>
        <pc:spChg chg="mod">
          <ac:chgData name="Kyd Law" userId="eea39dd088786ed2" providerId="LiveId" clId="{8711A675-4CDC-47B4-839A-AD4D91DE3130}" dt="2021-11-22T17:21:12.304" v="2598" actId="12788"/>
          <ac:spMkLst>
            <pc:docMk/>
            <pc:sldMk cId="2404580982" sldId="312"/>
            <ac:spMk id="4" creationId="{CA1EE442-0390-4363-8734-C8AD5D7A82A5}"/>
          </ac:spMkLst>
        </pc:spChg>
        <pc:spChg chg="mod">
          <ac:chgData name="Kyd Law" userId="eea39dd088786ed2" providerId="LiveId" clId="{8711A675-4CDC-47B4-839A-AD4D91DE3130}" dt="2021-11-22T17:21:32.905" v="2602" actId="255"/>
          <ac:spMkLst>
            <pc:docMk/>
            <pc:sldMk cId="2404580982" sldId="312"/>
            <ac:spMk id="6" creationId="{978C673F-6D74-4A16-BC43-3D8010C0D7F6}"/>
          </ac:spMkLst>
        </pc:spChg>
        <pc:spChg chg="mod">
          <ac:chgData name="Kyd Law" userId="eea39dd088786ed2" providerId="LiveId" clId="{8711A675-4CDC-47B4-839A-AD4D91DE3130}" dt="2021-11-22T17:21:16.751" v="2600" actId="1076"/>
          <ac:spMkLst>
            <pc:docMk/>
            <pc:sldMk cId="2404580982" sldId="312"/>
            <ac:spMk id="7" creationId="{9222EA94-B8D5-459A-8106-90EA5982CE15}"/>
          </ac:spMkLst>
        </pc:spChg>
        <pc:spChg chg="mod">
          <ac:chgData name="Kyd Law" userId="eea39dd088786ed2" providerId="LiveId" clId="{8711A675-4CDC-47B4-839A-AD4D91DE3130}" dt="2021-11-08T16:04:48.880" v="1689" actId="14861"/>
          <ac:spMkLst>
            <pc:docMk/>
            <pc:sldMk cId="2404580982" sldId="312"/>
            <ac:spMk id="8" creationId="{3465FE2D-5B75-4506-BC15-2DA005B59F02}"/>
          </ac:spMkLst>
        </pc:spChg>
        <pc:spChg chg="mod">
          <ac:chgData name="Kyd Law" userId="eea39dd088786ed2" providerId="LiveId" clId="{8711A675-4CDC-47B4-839A-AD4D91DE3130}" dt="2021-11-22T17:21:39.068" v="2604" actId="255"/>
          <ac:spMkLst>
            <pc:docMk/>
            <pc:sldMk cId="2404580982" sldId="312"/>
            <ac:spMk id="9" creationId="{80A2D4FC-CA80-41F0-8339-0F0EBB2B3DBF}"/>
          </ac:spMkLst>
        </pc:spChg>
        <pc:spChg chg="mod">
          <ac:chgData name="Kyd Law" userId="eea39dd088786ed2" providerId="LiveId" clId="{8711A675-4CDC-47B4-839A-AD4D91DE3130}" dt="2021-10-21T14:33:43.781" v="39" actId="1076"/>
          <ac:spMkLst>
            <pc:docMk/>
            <pc:sldMk cId="2404580982" sldId="312"/>
            <ac:spMk id="10" creationId="{EC119049-4504-4430-8C4C-E02D7C479E70}"/>
          </ac:spMkLst>
        </pc:spChg>
        <pc:spChg chg="mod">
          <ac:chgData name="Kyd Law" userId="eea39dd088786ed2" providerId="LiveId" clId="{8711A675-4CDC-47B4-839A-AD4D91DE3130}" dt="2021-10-21T14:33:43.781" v="39" actId="1076"/>
          <ac:spMkLst>
            <pc:docMk/>
            <pc:sldMk cId="2404580982" sldId="312"/>
            <ac:spMk id="11" creationId="{C35E0192-DD51-403A-910C-93232D5B2FD6}"/>
          </ac:spMkLst>
        </pc:spChg>
        <pc:spChg chg="mod">
          <ac:chgData name="Kyd Law" userId="eea39dd088786ed2" providerId="LiveId" clId="{8711A675-4CDC-47B4-839A-AD4D91DE3130}" dt="2021-10-21T14:36:48.114" v="68" actId="12789"/>
          <ac:spMkLst>
            <pc:docMk/>
            <pc:sldMk cId="2404580982" sldId="312"/>
            <ac:spMk id="12" creationId="{EAD1F029-09DB-46D9-B1A6-B301A0E1B8A2}"/>
          </ac:spMkLst>
        </pc:spChg>
        <pc:spChg chg="mod">
          <ac:chgData name="Kyd Law" userId="eea39dd088786ed2" providerId="LiveId" clId="{8711A675-4CDC-47B4-839A-AD4D91DE3130}" dt="2021-10-21T14:34:33.035" v="51" actId="14100"/>
          <ac:spMkLst>
            <pc:docMk/>
            <pc:sldMk cId="2404580982" sldId="312"/>
            <ac:spMk id="14" creationId="{10645F00-4B65-4C95-BD4D-2DE28167C342}"/>
          </ac:spMkLst>
        </pc:spChg>
        <pc:spChg chg="add del mod">
          <ac:chgData name="Kyd Law" userId="eea39dd088786ed2" providerId="LiveId" clId="{8711A675-4CDC-47B4-839A-AD4D91DE3130}" dt="2021-10-21T14:34:38.288" v="53" actId="14100"/>
          <ac:spMkLst>
            <pc:docMk/>
            <pc:sldMk cId="2404580982" sldId="312"/>
            <ac:spMk id="26" creationId="{CBEF3170-62E9-4C8D-8379-9DAA1D0FF9BC}"/>
          </ac:spMkLst>
        </pc:spChg>
        <pc:spChg chg="mod">
          <ac:chgData name="Kyd Law" userId="eea39dd088786ed2" providerId="LiveId" clId="{8711A675-4CDC-47B4-839A-AD4D91DE3130}" dt="2021-10-21T14:35:14.355" v="58" actId="14100"/>
          <ac:spMkLst>
            <pc:docMk/>
            <pc:sldMk cId="2404580982" sldId="312"/>
            <ac:spMk id="27" creationId="{9911D5CB-80C5-4619-A5F1-06D149C49DAA}"/>
          </ac:spMkLst>
        </pc:spChg>
      </pc:sldChg>
      <pc:sldChg chg="addSp delSp modSp mod">
        <pc:chgData name="Kyd Law" userId="eea39dd088786ed2" providerId="LiveId" clId="{8711A675-4CDC-47B4-839A-AD4D91DE3130}" dt="2021-10-28T13:43:13.889" v="538" actId="12788"/>
        <pc:sldMkLst>
          <pc:docMk/>
          <pc:sldMk cId="3893094132" sldId="313"/>
        </pc:sldMkLst>
        <pc:spChg chg="mod">
          <ac:chgData name="Kyd Law" userId="eea39dd088786ed2" providerId="LiveId" clId="{8711A675-4CDC-47B4-839A-AD4D91DE3130}" dt="2021-10-28T13:43:13.889" v="538" actId="12788"/>
          <ac:spMkLst>
            <pc:docMk/>
            <pc:sldMk cId="3893094132" sldId="313"/>
            <ac:spMk id="7" creationId="{1F7DECFA-C357-4516-92F9-E3000A74AD9E}"/>
          </ac:spMkLst>
        </pc:spChg>
        <pc:spChg chg="mod">
          <ac:chgData name="Kyd Law" userId="eea39dd088786ed2" providerId="LiveId" clId="{8711A675-4CDC-47B4-839A-AD4D91DE3130}" dt="2021-10-28T13:42:59.641" v="536" actId="1038"/>
          <ac:spMkLst>
            <pc:docMk/>
            <pc:sldMk cId="3893094132" sldId="313"/>
            <ac:spMk id="8" creationId="{0D5A6C15-D03F-4416-A1DE-C3CDBB968FEF}"/>
          </ac:spMkLst>
        </pc:spChg>
        <pc:spChg chg="mod">
          <ac:chgData name="Kyd Law" userId="eea39dd088786ed2" providerId="LiveId" clId="{8711A675-4CDC-47B4-839A-AD4D91DE3130}" dt="2021-10-28T13:42:15.587" v="521" actId="12789"/>
          <ac:spMkLst>
            <pc:docMk/>
            <pc:sldMk cId="3893094132" sldId="313"/>
            <ac:spMk id="9" creationId="{BDF784DD-1AB5-4170-B498-A6E6F25FCF40}"/>
          </ac:spMkLst>
        </pc:spChg>
        <pc:spChg chg="mod">
          <ac:chgData name="Kyd Law" userId="eea39dd088786ed2" providerId="LiveId" clId="{8711A675-4CDC-47B4-839A-AD4D91DE3130}" dt="2021-10-28T13:43:13.889" v="538" actId="12788"/>
          <ac:spMkLst>
            <pc:docMk/>
            <pc:sldMk cId="3893094132" sldId="313"/>
            <ac:spMk id="11" creationId="{228B7304-07B2-49FF-BA14-4636660C9B4C}"/>
          </ac:spMkLst>
        </pc:spChg>
        <pc:spChg chg="mod">
          <ac:chgData name="Kyd Law" userId="eea39dd088786ed2" providerId="LiveId" clId="{8711A675-4CDC-47B4-839A-AD4D91DE3130}" dt="2021-10-28T13:42:59.641" v="536" actId="1038"/>
          <ac:spMkLst>
            <pc:docMk/>
            <pc:sldMk cId="3893094132" sldId="313"/>
            <ac:spMk id="12" creationId="{00989683-8569-46AD-8017-811CACDE4996}"/>
          </ac:spMkLst>
        </pc:spChg>
        <pc:spChg chg="mod">
          <ac:chgData name="Kyd Law" userId="eea39dd088786ed2" providerId="LiveId" clId="{8711A675-4CDC-47B4-839A-AD4D91DE3130}" dt="2021-10-28T13:40:54.709" v="496" actId="12788"/>
          <ac:spMkLst>
            <pc:docMk/>
            <pc:sldMk cId="3893094132" sldId="313"/>
            <ac:spMk id="14" creationId="{F34CD76A-A44D-49E4-AA5E-52385B139873}"/>
          </ac:spMkLst>
        </pc:spChg>
        <pc:spChg chg="mod">
          <ac:chgData name="Kyd Law" userId="eea39dd088786ed2" providerId="LiveId" clId="{8711A675-4CDC-47B4-839A-AD4D91DE3130}" dt="2021-10-28T13:40:48.572" v="495" actId="12788"/>
          <ac:spMkLst>
            <pc:docMk/>
            <pc:sldMk cId="3893094132" sldId="313"/>
            <ac:spMk id="15" creationId="{E54B92AA-A9DE-4EF3-B834-114F589C6FAB}"/>
          </ac:spMkLst>
        </pc:spChg>
        <pc:spChg chg="mod">
          <ac:chgData name="Kyd Law" userId="eea39dd088786ed2" providerId="LiveId" clId="{8711A675-4CDC-47B4-839A-AD4D91DE3130}" dt="2021-10-28T13:40:54.709" v="496" actId="12788"/>
          <ac:spMkLst>
            <pc:docMk/>
            <pc:sldMk cId="3893094132" sldId="313"/>
            <ac:spMk id="16" creationId="{E6F0F119-5253-429E-9A53-424E5A1DDDDE}"/>
          </ac:spMkLst>
        </pc:spChg>
        <pc:spChg chg="mod">
          <ac:chgData name="Kyd Law" userId="eea39dd088786ed2" providerId="LiveId" clId="{8711A675-4CDC-47B4-839A-AD4D91DE3130}" dt="2021-10-28T13:42:10.239" v="520" actId="164"/>
          <ac:spMkLst>
            <pc:docMk/>
            <pc:sldMk cId="3893094132" sldId="313"/>
            <ac:spMk id="21" creationId="{900E130E-DE61-4932-82F4-C2389E53E762}"/>
          </ac:spMkLst>
        </pc:spChg>
        <pc:spChg chg="mod">
          <ac:chgData name="Kyd Law" userId="eea39dd088786ed2" providerId="LiveId" clId="{8711A675-4CDC-47B4-839A-AD4D91DE3130}" dt="2021-10-28T13:42:10.239" v="520" actId="164"/>
          <ac:spMkLst>
            <pc:docMk/>
            <pc:sldMk cId="3893094132" sldId="313"/>
            <ac:spMk id="22" creationId="{2D672BC4-ECFA-47BA-97CC-40729BC6D896}"/>
          </ac:spMkLst>
        </pc:spChg>
        <pc:spChg chg="mod">
          <ac:chgData name="Kyd Law" userId="eea39dd088786ed2" providerId="LiveId" clId="{8711A675-4CDC-47B4-839A-AD4D91DE3130}" dt="2021-10-28T13:41:26.426" v="500" actId="12788"/>
          <ac:spMkLst>
            <pc:docMk/>
            <pc:sldMk cId="3893094132" sldId="313"/>
            <ac:spMk id="26" creationId="{BC7B76EA-9F82-4DCB-A1BB-8C884A8E9905}"/>
          </ac:spMkLst>
        </pc:spChg>
        <pc:spChg chg="mod">
          <ac:chgData name="Kyd Law" userId="eea39dd088786ed2" providerId="LiveId" clId="{8711A675-4CDC-47B4-839A-AD4D91DE3130}" dt="2021-10-28T13:41:10.665" v="498" actId="164"/>
          <ac:spMkLst>
            <pc:docMk/>
            <pc:sldMk cId="3893094132" sldId="313"/>
            <ac:spMk id="29" creationId="{62781DFE-BF7E-409B-89F4-35EAD1868207}"/>
          </ac:spMkLst>
        </pc:spChg>
        <pc:spChg chg="add del mod">
          <ac:chgData name="Kyd Law" userId="eea39dd088786ed2" providerId="LiveId" clId="{8711A675-4CDC-47B4-839A-AD4D91DE3130}" dt="2021-10-28T13:40:14.788" v="459" actId="478"/>
          <ac:spMkLst>
            <pc:docMk/>
            <pc:sldMk cId="3893094132" sldId="313"/>
            <ac:spMk id="33" creationId="{DEA94760-F7C6-4319-8132-272ED2FFB2DA}"/>
          </ac:spMkLst>
        </pc:spChg>
        <pc:spChg chg="mod">
          <ac:chgData name="Kyd Law" userId="eea39dd088786ed2" providerId="LiveId" clId="{8711A675-4CDC-47B4-839A-AD4D91DE3130}" dt="2021-10-28T13:40:57.858" v="497" actId="14100"/>
          <ac:spMkLst>
            <pc:docMk/>
            <pc:sldMk cId="3893094132" sldId="313"/>
            <ac:spMk id="37" creationId="{8101E889-3181-4C51-9498-62FE66863464}"/>
          </ac:spMkLst>
        </pc:spChg>
        <pc:spChg chg="mod">
          <ac:chgData name="Kyd Law" userId="eea39dd088786ed2" providerId="LiveId" clId="{8711A675-4CDC-47B4-839A-AD4D91DE3130}" dt="2021-10-28T13:42:32.721" v="524" actId="206"/>
          <ac:spMkLst>
            <pc:docMk/>
            <pc:sldMk cId="3893094132" sldId="313"/>
            <ac:spMk id="41" creationId="{790E4E00-30FB-4886-8D6A-63DBE825E17F}"/>
          </ac:spMkLst>
        </pc:spChg>
        <pc:grpChg chg="add mod">
          <ac:chgData name="Kyd Law" userId="eea39dd088786ed2" providerId="LiveId" clId="{8711A675-4CDC-47B4-839A-AD4D91DE3130}" dt="2021-10-28T13:41:26.426" v="500" actId="12788"/>
          <ac:grpSpMkLst>
            <pc:docMk/>
            <pc:sldMk cId="3893094132" sldId="313"/>
            <ac:grpSpMk id="2" creationId="{CF5EB21B-DBF3-4A6F-9A29-5E2B90BBF72D}"/>
          </ac:grpSpMkLst>
        </pc:grpChg>
        <pc:grpChg chg="add mod">
          <ac:chgData name="Kyd Law" userId="eea39dd088786ed2" providerId="LiveId" clId="{8711A675-4CDC-47B4-839A-AD4D91DE3130}" dt="2021-10-28T13:42:15.587" v="521" actId="12789"/>
          <ac:grpSpMkLst>
            <pc:docMk/>
            <pc:sldMk cId="3893094132" sldId="313"/>
            <ac:grpSpMk id="3" creationId="{23AD2491-6C37-44FA-82F9-B7315B3C6EDF}"/>
          </ac:grpSpMkLst>
        </pc:grpChg>
        <pc:picChg chg="mod">
          <ac:chgData name="Kyd Law" userId="eea39dd088786ed2" providerId="LiveId" clId="{8711A675-4CDC-47B4-839A-AD4D91DE3130}" dt="2021-10-28T13:41:10.665" v="498" actId="164"/>
          <ac:picMkLst>
            <pc:docMk/>
            <pc:sldMk cId="3893094132" sldId="313"/>
            <ac:picMk id="28" creationId="{78DBE536-B3B5-4C8F-BEE7-BF583DCBC293}"/>
          </ac:picMkLst>
        </pc:picChg>
        <pc:picChg chg="mod">
          <ac:chgData name="Kyd Law" userId="eea39dd088786ed2" providerId="LiveId" clId="{8711A675-4CDC-47B4-839A-AD4D91DE3130}" dt="2021-10-28T13:41:44.116" v="503" actId="1076"/>
          <ac:picMkLst>
            <pc:docMk/>
            <pc:sldMk cId="3893094132" sldId="313"/>
            <ac:picMk id="31" creationId="{8E871A0F-A8FE-48FB-9367-8C90CA616A01}"/>
          </ac:picMkLst>
        </pc:picChg>
      </pc:sldChg>
      <pc:sldChg chg="addSp delSp modSp mod ord">
        <pc:chgData name="Kyd Law" userId="eea39dd088786ed2" providerId="LiveId" clId="{8711A675-4CDC-47B4-839A-AD4D91DE3130}" dt="2021-11-25T17:50:22.902" v="3053" actId="171"/>
        <pc:sldMkLst>
          <pc:docMk/>
          <pc:sldMk cId="2438721092" sldId="315"/>
        </pc:sldMkLst>
        <pc:spChg chg="mod">
          <ac:chgData name="Kyd Law" userId="eea39dd088786ed2" providerId="LiveId" clId="{8711A675-4CDC-47B4-839A-AD4D91DE3130}" dt="2021-11-25T17:25:11.190" v="2927" actId="164"/>
          <ac:spMkLst>
            <pc:docMk/>
            <pc:sldMk cId="2438721092" sldId="315"/>
            <ac:spMk id="2" creationId="{B5B49013-668F-481E-A2C8-FDC1EF49F36A}"/>
          </ac:spMkLst>
        </pc:spChg>
        <pc:spChg chg="mod">
          <ac:chgData name="Kyd Law" userId="eea39dd088786ed2" providerId="LiveId" clId="{8711A675-4CDC-47B4-839A-AD4D91DE3130}" dt="2021-11-25T17:25:11.190" v="2927" actId="164"/>
          <ac:spMkLst>
            <pc:docMk/>
            <pc:sldMk cId="2438721092" sldId="315"/>
            <ac:spMk id="3" creationId="{DAAEF6F2-C321-4608-8288-E8D3A0F3901A}"/>
          </ac:spMkLst>
        </pc:spChg>
        <pc:spChg chg="mod">
          <ac:chgData name="Kyd Law" userId="eea39dd088786ed2" providerId="LiveId" clId="{8711A675-4CDC-47B4-839A-AD4D91DE3130}" dt="2021-11-25T17:25:11.190" v="2927" actId="164"/>
          <ac:spMkLst>
            <pc:docMk/>
            <pc:sldMk cId="2438721092" sldId="315"/>
            <ac:spMk id="6" creationId="{E023849E-5956-4758-8185-FAA17D001167}"/>
          </ac:spMkLst>
        </pc:spChg>
        <pc:spChg chg="add del mod">
          <ac:chgData name="Kyd Law" userId="eea39dd088786ed2" providerId="LiveId" clId="{8711A675-4CDC-47B4-839A-AD4D91DE3130}" dt="2021-11-25T17:05:34.471" v="2908" actId="478"/>
          <ac:spMkLst>
            <pc:docMk/>
            <pc:sldMk cId="2438721092" sldId="315"/>
            <ac:spMk id="12" creationId="{0FD0B278-D23A-44C2-8502-CF1B3D1004B5}"/>
          </ac:spMkLst>
        </pc:spChg>
        <pc:spChg chg="del ord">
          <ac:chgData name="Kyd Law" userId="eea39dd088786ed2" providerId="LiveId" clId="{8711A675-4CDC-47B4-839A-AD4D91DE3130}" dt="2021-11-25T17:27:54.759" v="2980" actId="478"/>
          <ac:spMkLst>
            <pc:docMk/>
            <pc:sldMk cId="2438721092" sldId="315"/>
            <ac:spMk id="16" creationId="{B1763FEA-87B7-426B-BAA9-662605CD5F75}"/>
          </ac:spMkLst>
        </pc:spChg>
        <pc:spChg chg="mod ord">
          <ac:chgData name="Kyd Law" userId="eea39dd088786ed2" providerId="LiveId" clId="{8711A675-4CDC-47B4-839A-AD4D91DE3130}" dt="2021-11-25T17:27:50.345" v="2978" actId="14100"/>
          <ac:spMkLst>
            <pc:docMk/>
            <pc:sldMk cId="2438721092" sldId="315"/>
            <ac:spMk id="19" creationId="{42F0B80C-6EC3-446E-82F3-74F34B71C794}"/>
          </ac:spMkLst>
        </pc:spChg>
        <pc:spChg chg="mod">
          <ac:chgData name="Kyd Law" userId="eea39dd088786ed2" providerId="LiveId" clId="{8711A675-4CDC-47B4-839A-AD4D91DE3130}" dt="2021-11-05T16:14:50.912" v="949" actId="1038"/>
          <ac:spMkLst>
            <pc:docMk/>
            <pc:sldMk cId="2438721092" sldId="315"/>
            <ac:spMk id="20" creationId="{802AA6C3-5CBB-47CC-8BBC-4483F5C18F92}"/>
          </ac:spMkLst>
        </pc:spChg>
        <pc:spChg chg="mod">
          <ac:chgData name="Kyd Law" userId="eea39dd088786ed2" providerId="LiveId" clId="{8711A675-4CDC-47B4-839A-AD4D91DE3130}" dt="2021-11-25T17:32:33.344" v="3035" actId="14100"/>
          <ac:spMkLst>
            <pc:docMk/>
            <pc:sldMk cId="2438721092" sldId="315"/>
            <ac:spMk id="32" creationId="{8CFD5CDD-F5C7-460B-932B-A65D288FBF73}"/>
          </ac:spMkLst>
        </pc:spChg>
        <pc:spChg chg="mod">
          <ac:chgData name="Kyd Law" userId="eea39dd088786ed2" providerId="LiveId" clId="{8711A675-4CDC-47B4-839A-AD4D91DE3130}" dt="2021-11-25T17:34:32.382" v="3046" actId="14861"/>
          <ac:spMkLst>
            <pc:docMk/>
            <pc:sldMk cId="2438721092" sldId="315"/>
            <ac:spMk id="33" creationId="{04EE81B2-0EA0-4447-BD44-DC3AD6C0A056}"/>
          </ac:spMkLst>
        </pc:spChg>
        <pc:spChg chg="mod ord">
          <ac:chgData name="Kyd Law" userId="eea39dd088786ed2" providerId="LiveId" clId="{8711A675-4CDC-47B4-839A-AD4D91DE3130}" dt="2021-11-25T17:01:30.391" v="2867" actId="1076"/>
          <ac:spMkLst>
            <pc:docMk/>
            <pc:sldMk cId="2438721092" sldId="315"/>
            <ac:spMk id="34" creationId="{A0ADBFF8-9FA4-4366-A777-CAE3A68C7EC9}"/>
          </ac:spMkLst>
        </pc:spChg>
        <pc:spChg chg="del">
          <ac:chgData name="Kyd Law" userId="eea39dd088786ed2" providerId="LiveId" clId="{8711A675-4CDC-47B4-839A-AD4D91DE3130}" dt="2021-11-25T16:12:16.168" v="2781" actId="478"/>
          <ac:spMkLst>
            <pc:docMk/>
            <pc:sldMk cId="2438721092" sldId="315"/>
            <ac:spMk id="42" creationId="{0BA6F9C5-F784-4217-BCAE-EA3F74C7B7F6}"/>
          </ac:spMkLst>
        </pc:spChg>
        <pc:spChg chg="mod">
          <ac:chgData name="Kyd Law" userId="eea39dd088786ed2" providerId="LiveId" clId="{8711A675-4CDC-47B4-839A-AD4D91DE3130}" dt="2021-11-25T17:24:54.821" v="2924" actId="1076"/>
          <ac:spMkLst>
            <pc:docMk/>
            <pc:sldMk cId="2438721092" sldId="315"/>
            <ac:spMk id="43" creationId="{5A06E959-E0E1-4F15-A554-B2D04D7F0BC1}"/>
          </ac:spMkLst>
        </pc:spChg>
        <pc:spChg chg="del">
          <ac:chgData name="Kyd Law" userId="eea39dd088786ed2" providerId="LiveId" clId="{8711A675-4CDC-47B4-839A-AD4D91DE3130}" dt="2021-11-25T16:12:16.168" v="2781" actId="478"/>
          <ac:spMkLst>
            <pc:docMk/>
            <pc:sldMk cId="2438721092" sldId="315"/>
            <ac:spMk id="44" creationId="{1ADA7C5B-1B9F-468D-B048-D1F007C63C5C}"/>
          </ac:spMkLst>
        </pc:spChg>
        <pc:spChg chg="mod">
          <ac:chgData name="Kyd Law" userId="eea39dd088786ed2" providerId="LiveId" clId="{8711A675-4CDC-47B4-839A-AD4D91DE3130}" dt="2021-11-25T17:33:25.494" v="3044" actId="207"/>
          <ac:spMkLst>
            <pc:docMk/>
            <pc:sldMk cId="2438721092" sldId="315"/>
            <ac:spMk id="45" creationId="{D097C4E4-C05F-48A7-9265-635D5DE8FD48}"/>
          </ac:spMkLst>
        </pc:spChg>
        <pc:spChg chg="add del">
          <ac:chgData name="Kyd Law" userId="eea39dd088786ed2" providerId="LiveId" clId="{8711A675-4CDC-47B4-839A-AD4D91DE3130}" dt="2021-11-25T17:29:34.592" v="3003" actId="478"/>
          <ac:spMkLst>
            <pc:docMk/>
            <pc:sldMk cId="2438721092" sldId="315"/>
            <ac:spMk id="46" creationId="{C5EB07B8-2072-4EB3-8A2D-6F984AB1B6AA}"/>
          </ac:spMkLst>
        </pc:spChg>
        <pc:spChg chg="add del">
          <ac:chgData name="Kyd Law" userId="eea39dd088786ed2" providerId="LiveId" clId="{8711A675-4CDC-47B4-839A-AD4D91DE3130}" dt="2021-11-25T17:29:49.583" v="3005" actId="478"/>
          <ac:spMkLst>
            <pc:docMk/>
            <pc:sldMk cId="2438721092" sldId="315"/>
            <ac:spMk id="49" creationId="{B943B0DF-AAB0-4440-9732-609AD49595D4}"/>
          </ac:spMkLst>
        </pc:spChg>
        <pc:spChg chg="add mod">
          <ac:chgData name="Kyd Law" userId="eea39dd088786ed2" providerId="LiveId" clId="{8711A675-4CDC-47B4-839A-AD4D91DE3130}" dt="2021-11-25T17:31:07.259" v="3018"/>
          <ac:spMkLst>
            <pc:docMk/>
            <pc:sldMk cId="2438721092" sldId="315"/>
            <ac:spMk id="51" creationId="{1D83AE98-8D07-448E-93D6-D957456233A0}"/>
          </ac:spMkLst>
        </pc:spChg>
        <pc:spChg chg="add mod">
          <ac:chgData name="Kyd Law" userId="eea39dd088786ed2" providerId="LiveId" clId="{8711A675-4CDC-47B4-839A-AD4D91DE3130}" dt="2021-11-25T17:31:07.259" v="3018"/>
          <ac:spMkLst>
            <pc:docMk/>
            <pc:sldMk cId="2438721092" sldId="315"/>
            <ac:spMk id="52" creationId="{E170F661-F1D5-42A8-BC7B-E2440F012F1D}"/>
          </ac:spMkLst>
        </pc:spChg>
        <pc:spChg chg="add mod">
          <ac:chgData name="Kyd Law" userId="eea39dd088786ed2" providerId="LiveId" clId="{8711A675-4CDC-47B4-839A-AD4D91DE3130}" dt="2021-11-25T17:31:45.447" v="3025" actId="14100"/>
          <ac:spMkLst>
            <pc:docMk/>
            <pc:sldMk cId="2438721092" sldId="315"/>
            <ac:spMk id="53" creationId="{8AB16449-F099-41B5-96FA-C5F152A79DBB}"/>
          </ac:spMkLst>
        </pc:spChg>
        <pc:spChg chg="del">
          <ac:chgData name="Kyd Law" userId="eea39dd088786ed2" providerId="LiveId" clId="{8711A675-4CDC-47B4-839A-AD4D91DE3130}" dt="2021-11-25T16:12:20.346" v="2783" actId="478"/>
          <ac:spMkLst>
            <pc:docMk/>
            <pc:sldMk cId="2438721092" sldId="315"/>
            <ac:spMk id="68" creationId="{FBA36434-3132-4D73-A236-AA02E3D94B4F}"/>
          </ac:spMkLst>
        </pc:spChg>
        <pc:spChg chg="add del">
          <ac:chgData name="Kyd Law" userId="eea39dd088786ed2" providerId="LiveId" clId="{8711A675-4CDC-47B4-839A-AD4D91DE3130}" dt="2021-11-05T15:35:10.374" v="898" actId="22"/>
          <ac:spMkLst>
            <pc:docMk/>
            <pc:sldMk cId="2438721092" sldId="315"/>
            <ac:spMk id="79" creationId="{C3CAD4C3-874A-4249-A813-EB0972C8B3BA}"/>
          </ac:spMkLst>
        </pc:spChg>
        <pc:spChg chg="add del mod">
          <ac:chgData name="Kyd Law" userId="eea39dd088786ed2" providerId="LiveId" clId="{8711A675-4CDC-47B4-839A-AD4D91DE3130}" dt="2021-11-25T17:05:31.591" v="2907" actId="478"/>
          <ac:spMkLst>
            <pc:docMk/>
            <pc:sldMk cId="2438721092" sldId="315"/>
            <ac:spMk id="81" creationId="{60A11EF1-6EA5-48FB-BDE7-B0FC31F6B265}"/>
          </ac:spMkLst>
        </pc:spChg>
        <pc:spChg chg="add del mod">
          <ac:chgData name="Kyd Law" userId="eea39dd088786ed2" providerId="LiveId" clId="{8711A675-4CDC-47B4-839A-AD4D91DE3130}" dt="2021-11-25T16:59:28.333" v="2844" actId="478"/>
          <ac:spMkLst>
            <pc:docMk/>
            <pc:sldMk cId="2438721092" sldId="315"/>
            <ac:spMk id="82" creationId="{5B126008-FFC1-4376-BBF9-F3889791B909}"/>
          </ac:spMkLst>
        </pc:spChg>
        <pc:spChg chg="add mod">
          <ac:chgData name="Kyd Law" userId="eea39dd088786ed2" providerId="LiveId" clId="{8711A675-4CDC-47B4-839A-AD4D91DE3130}" dt="2021-11-25T17:33:04.041" v="3039" actId="1076"/>
          <ac:spMkLst>
            <pc:docMk/>
            <pc:sldMk cId="2438721092" sldId="315"/>
            <ac:spMk id="83" creationId="{62255D4B-592E-4FE9-A52F-DD417773067C}"/>
          </ac:spMkLst>
        </pc:spChg>
        <pc:spChg chg="add mod">
          <ac:chgData name="Kyd Law" userId="eea39dd088786ed2" providerId="LiveId" clId="{8711A675-4CDC-47B4-839A-AD4D91DE3130}" dt="2021-11-25T17:26:50.730" v="2974" actId="554"/>
          <ac:spMkLst>
            <pc:docMk/>
            <pc:sldMk cId="2438721092" sldId="315"/>
            <ac:spMk id="85" creationId="{C975FE27-6F83-4CDA-8442-268A02506C09}"/>
          </ac:spMkLst>
        </pc:spChg>
        <pc:spChg chg="add del mod">
          <ac:chgData name="Kyd Law" userId="eea39dd088786ed2" providerId="LiveId" clId="{8711A675-4CDC-47B4-839A-AD4D91DE3130}" dt="2021-11-25T17:26:59.050" v="2976" actId="478"/>
          <ac:spMkLst>
            <pc:docMk/>
            <pc:sldMk cId="2438721092" sldId="315"/>
            <ac:spMk id="86" creationId="{58B99DF0-2CEB-41EA-9F63-64B50CBAD0BD}"/>
          </ac:spMkLst>
        </pc:spChg>
        <pc:spChg chg="add del mod">
          <ac:chgData name="Kyd Law" userId="eea39dd088786ed2" providerId="LiveId" clId="{8711A675-4CDC-47B4-839A-AD4D91DE3130}" dt="2021-11-25T17:28:37.518" v="2984" actId="478"/>
          <ac:spMkLst>
            <pc:docMk/>
            <pc:sldMk cId="2438721092" sldId="315"/>
            <ac:spMk id="87" creationId="{71182AAD-6DD3-4317-914B-8AE3DCAEE215}"/>
          </ac:spMkLst>
        </pc:spChg>
        <pc:spChg chg="add mod">
          <ac:chgData name="Kyd Law" userId="eea39dd088786ed2" providerId="LiveId" clId="{8711A675-4CDC-47B4-839A-AD4D91DE3130}" dt="2021-11-25T17:33:12.038" v="3042" actId="1076"/>
          <ac:spMkLst>
            <pc:docMk/>
            <pc:sldMk cId="2438721092" sldId="315"/>
            <ac:spMk id="91" creationId="{290010FF-3306-4E50-8C2B-F8462D296B43}"/>
          </ac:spMkLst>
        </pc:spChg>
        <pc:grpChg chg="add mod">
          <ac:chgData name="Kyd Law" userId="eea39dd088786ed2" providerId="LiveId" clId="{8711A675-4CDC-47B4-839A-AD4D91DE3130}" dt="2021-11-25T17:05:17.345" v="2901" actId="1076"/>
          <ac:grpSpMkLst>
            <pc:docMk/>
            <pc:sldMk cId="2438721092" sldId="315"/>
            <ac:grpSpMk id="8" creationId="{05EDBBEC-B444-4091-9AE9-9212F129EF1A}"/>
          </ac:grpSpMkLst>
        </pc:grpChg>
        <pc:grpChg chg="add mod">
          <ac:chgData name="Kyd Law" userId="eea39dd088786ed2" providerId="LiveId" clId="{8711A675-4CDC-47B4-839A-AD4D91DE3130}" dt="2021-11-25T17:25:15.892" v="2928" actId="1076"/>
          <ac:grpSpMkLst>
            <pc:docMk/>
            <pc:sldMk cId="2438721092" sldId="315"/>
            <ac:grpSpMk id="14" creationId="{932CD837-B3DA-4BDC-A02A-17453DAA84B1}"/>
          </ac:grpSpMkLst>
        </pc:grpChg>
        <pc:grpChg chg="del">
          <ac:chgData name="Kyd Law" userId="eea39dd088786ed2" providerId="LiveId" clId="{8711A675-4CDC-47B4-839A-AD4D91DE3130}" dt="2021-11-25T16:12:16.168" v="2781" actId="478"/>
          <ac:grpSpMkLst>
            <pc:docMk/>
            <pc:sldMk cId="2438721092" sldId="315"/>
            <ac:grpSpMk id="39" creationId="{7A202678-7F44-4C0C-B8FE-31B2F931E8EF}"/>
          </ac:grpSpMkLst>
        </pc:grpChg>
        <pc:grpChg chg="mod">
          <ac:chgData name="Kyd Law" userId="eea39dd088786ed2" providerId="LiveId" clId="{8711A675-4CDC-47B4-839A-AD4D91DE3130}" dt="2021-11-25T17:32:31.226" v="3034" actId="1076"/>
          <ac:grpSpMkLst>
            <pc:docMk/>
            <pc:sldMk cId="2438721092" sldId="315"/>
            <ac:grpSpMk id="48" creationId="{A960E825-B2A1-4A9F-AF77-DFCD6644984D}"/>
          </ac:grpSpMkLst>
        </pc:grpChg>
        <pc:grpChg chg="add mod">
          <ac:chgData name="Kyd Law" userId="eea39dd088786ed2" providerId="LiveId" clId="{8711A675-4CDC-47B4-839A-AD4D91DE3130}" dt="2021-11-25T17:30:21.408" v="3013" actId="12789"/>
          <ac:grpSpMkLst>
            <pc:docMk/>
            <pc:sldMk cId="2438721092" sldId="315"/>
            <ac:grpSpMk id="50" creationId="{FAF58E6F-2D5C-4A59-A061-1A9A02F62393}"/>
          </ac:grpSpMkLst>
        </pc:grpChg>
        <pc:grpChg chg="del">
          <ac:chgData name="Kyd Law" userId="eea39dd088786ed2" providerId="LiveId" clId="{8711A675-4CDC-47B4-839A-AD4D91DE3130}" dt="2021-11-25T16:12:16.168" v="2781" actId="478"/>
          <ac:grpSpMkLst>
            <pc:docMk/>
            <pc:sldMk cId="2438721092" sldId="315"/>
            <ac:grpSpMk id="55" creationId="{3172BE40-B8FE-43F5-A09B-0DE0B243C315}"/>
          </ac:grpSpMkLst>
        </pc:grpChg>
        <pc:grpChg chg="del">
          <ac:chgData name="Kyd Law" userId="eea39dd088786ed2" providerId="LiveId" clId="{8711A675-4CDC-47B4-839A-AD4D91DE3130}" dt="2021-11-25T16:12:16.168" v="2781" actId="478"/>
          <ac:grpSpMkLst>
            <pc:docMk/>
            <pc:sldMk cId="2438721092" sldId="315"/>
            <ac:grpSpMk id="61" creationId="{6C69459F-7017-4436-AF04-2B935C4F3E72}"/>
          </ac:grpSpMkLst>
        </pc:grpChg>
        <pc:picChg chg="mod">
          <ac:chgData name="Kyd Law" userId="eea39dd088786ed2" providerId="LiveId" clId="{8711A675-4CDC-47B4-839A-AD4D91DE3130}" dt="2021-11-08T16:05:06.425" v="1690" actId="14861"/>
          <ac:picMkLst>
            <pc:docMk/>
            <pc:sldMk cId="2438721092" sldId="315"/>
            <ac:picMk id="4" creationId="{65642600-5120-4A34-BA40-34416BB81018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5" creationId="{5DD28807-F625-419B-ADE9-E19AA710CABC}"/>
          </ac:picMkLst>
        </pc:picChg>
        <pc:picChg chg="add del mod">
          <ac:chgData name="Kyd Law" userId="eea39dd088786ed2" providerId="LiveId" clId="{8711A675-4CDC-47B4-839A-AD4D91DE3130}" dt="2021-11-25T16:47:27.618" v="2804" actId="478"/>
          <ac:picMkLst>
            <pc:docMk/>
            <pc:sldMk cId="2438721092" sldId="315"/>
            <ac:picMk id="10" creationId="{997C4850-9E0F-4CE7-95F6-4B44934AD9EC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11" creationId="{0D0A1A38-AEF8-4B98-9957-445A2BC2F8BF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13" creationId="{C97B8AAC-5983-46C5-903A-5F64969E615D}"/>
          </ac:picMkLst>
        </pc:picChg>
        <pc:picChg chg="mod ord">
          <ac:chgData name="Kyd Law" userId="eea39dd088786ed2" providerId="LiveId" clId="{8711A675-4CDC-47B4-839A-AD4D91DE3130}" dt="2021-11-25T17:25:36.240" v="2933" actId="1038"/>
          <ac:picMkLst>
            <pc:docMk/>
            <pc:sldMk cId="2438721092" sldId="315"/>
            <ac:picMk id="15" creationId="{A37052A3-CEA0-49A3-B48C-73AE9F679D1B}"/>
          </ac:picMkLst>
        </pc:picChg>
        <pc:picChg chg="mod">
          <ac:chgData name="Kyd Law" userId="eea39dd088786ed2" providerId="LiveId" clId="{8711A675-4CDC-47B4-839A-AD4D91DE3130}" dt="2021-11-25T16:12:18.321" v="2782" actId="1076"/>
          <ac:picMkLst>
            <pc:docMk/>
            <pc:sldMk cId="2438721092" sldId="315"/>
            <ac:picMk id="17" creationId="{39112C5E-6DF4-492D-8678-8B675F749BE4}"/>
          </ac:picMkLst>
        </pc:picChg>
        <pc:picChg chg="mod">
          <ac:chgData name="Kyd Law" userId="eea39dd088786ed2" providerId="LiveId" clId="{8711A675-4CDC-47B4-839A-AD4D91DE3130}" dt="2021-11-25T17:25:11.190" v="2927" actId="164"/>
          <ac:picMkLst>
            <pc:docMk/>
            <pc:sldMk cId="2438721092" sldId="315"/>
            <ac:picMk id="21" creationId="{AAE76D85-DDEF-49CE-B043-D985682CD16C}"/>
          </ac:picMkLst>
        </pc:picChg>
        <pc:picChg chg="add del mod">
          <ac:chgData name="Kyd Law" userId="eea39dd088786ed2" providerId="LiveId" clId="{8711A675-4CDC-47B4-839A-AD4D91DE3130}" dt="2021-11-25T17:29:06.403" v="2992" actId="478"/>
          <ac:picMkLst>
            <pc:docMk/>
            <pc:sldMk cId="2438721092" sldId="315"/>
            <ac:picMk id="25" creationId="{ADE2D057-9814-45ED-B9AC-B15FFD54E601}"/>
          </ac:picMkLst>
        </pc:picChg>
        <pc:picChg chg="mod">
          <ac:chgData name="Kyd Law" userId="eea39dd088786ed2" providerId="LiveId" clId="{8711A675-4CDC-47B4-839A-AD4D91DE3130}" dt="2021-11-25T17:32:27.627" v="3033" actId="1076"/>
          <ac:picMkLst>
            <pc:docMk/>
            <pc:sldMk cId="2438721092" sldId="315"/>
            <ac:picMk id="29" creationId="{5A997005-44A0-419A-8350-0C2CC70DC30F}"/>
          </ac:picMkLst>
        </pc:picChg>
        <pc:picChg chg="mod">
          <ac:chgData name="Kyd Law" userId="eea39dd088786ed2" providerId="LiveId" clId="{8711A675-4CDC-47B4-839A-AD4D91DE3130}" dt="2021-11-25T17:32:27.627" v="3033" actId="1076"/>
          <ac:picMkLst>
            <pc:docMk/>
            <pc:sldMk cId="2438721092" sldId="315"/>
            <ac:picMk id="30" creationId="{EB770E3D-F4BB-4C97-931A-06E076B8EF28}"/>
          </ac:picMkLst>
        </pc:picChg>
        <pc:picChg chg="mod">
          <ac:chgData name="Kyd Law" userId="eea39dd088786ed2" providerId="LiveId" clId="{8711A675-4CDC-47B4-839A-AD4D91DE3130}" dt="2021-11-25T17:32:27.627" v="3033" actId="1076"/>
          <ac:picMkLst>
            <pc:docMk/>
            <pc:sldMk cId="2438721092" sldId="315"/>
            <ac:picMk id="31" creationId="{6A3A1B9D-A275-41F4-A9DC-F4D01342789A}"/>
          </ac:picMkLst>
        </pc:picChg>
        <pc:picChg chg="add mod">
          <ac:chgData name="Kyd Law" userId="eea39dd088786ed2" providerId="LiveId" clId="{8711A675-4CDC-47B4-839A-AD4D91DE3130}" dt="2021-11-25T17:30:15.049" v="3010" actId="164"/>
          <ac:picMkLst>
            <pc:docMk/>
            <pc:sldMk cId="2438721092" sldId="315"/>
            <ac:picMk id="41" creationId="{061E922C-BAC4-4137-8AD9-8DB79B7D4FEF}"/>
          </ac:picMkLst>
        </pc:picChg>
        <pc:picChg chg="del">
          <ac:chgData name="Kyd Law" userId="eea39dd088786ed2" providerId="LiveId" clId="{8711A675-4CDC-47B4-839A-AD4D91DE3130}" dt="2021-11-25T17:27:52.925" v="2979" actId="478"/>
          <ac:picMkLst>
            <pc:docMk/>
            <pc:sldMk cId="2438721092" sldId="315"/>
            <ac:picMk id="47" creationId="{FF63E225-FAF2-4AC2-ADB9-53316362941C}"/>
          </ac:picMkLst>
        </pc:picChg>
        <pc:picChg chg="mod ord">
          <ac:chgData name="Kyd Law" userId="eea39dd088786ed2" providerId="LiveId" clId="{8711A675-4CDC-47B4-839A-AD4D91DE3130}" dt="2021-11-25T17:05:43.201" v="2912" actId="1076"/>
          <ac:picMkLst>
            <pc:docMk/>
            <pc:sldMk cId="2438721092" sldId="315"/>
            <ac:picMk id="56" creationId="{7953D79B-4145-4ECD-AB50-A1E34E9CFF64}"/>
          </ac:picMkLst>
        </pc:picChg>
        <pc:picChg chg="mod ord">
          <ac:chgData name="Kyd Law" userId="eea39dd088786ed2" providerId="LiveId" clId="{8711A675-4CDC-47B4-839A-AD4D91DE3130}" dt="2021-11-25T17:50:17.743" v="3051" actId="171"/>
          <ac:picMkLst>
            <pc:docMk/>
            <pc:sldMk cId="2438721092" sldId="315"/>
            <ac:picMk id="58" creationId="{64282E49-D5A3-4737-8D2B-B1A58922734A}"/>
          </ac:picMkLst>
        </pc:picChg>
        <pc:picChg chg="mod ord">
          <ac:chgData name="Kyd Law" userId="eea39dd088786ed2" providerId="LiveId" clId="{8711A675-4CDC-47B4-839A-AD4D91DE3130}" dt="2021-11-25T17:05:44.934" v="2913" actId="1076"/>
          <ac:picMkLst>
            <pc:docMk/>
            <pc:sldMk cId="2438721092" sldId="315"/>
            <ac:picMk id="60" creationId="{746CDAA2-1D4F-4C71-B404-DDFFC34F5914}"/>
          </ac:picMkLst>
        </pc:picChg>
        <pc:picChg chg="mod ord">
          <ac:chgData name="Kyd Law" userId="eea39dd088786ed2" providerId="LiveId" clId="{8711A675-4CDC-47B4-839A-AD4D91DE3130}" dt="2021-11-25T17:50:22.902" v="3053" actId="171"/>
          <ac:picMkLst>
            <pc:docMk/>
            <pc:sldMk cId="2438721092" sldId="315"/>
            <ac:picMk id="62" creationId="{73D3F5D5-B96B-43C2-B754-8281ABF8DA6B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71" creationId="{5DB77092-0B32-47FB-AC96-397797CFF3B8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72" creationId="{3515F24D-6BE1-4592-A1A1-5D68BBB1C0C0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73" creationId="{7530EB78-53D2-45DD-808D-BAE091BF5EFA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74" creationId="{CDA28808-02CD-4F9A-8311-C1E5F72BC757}"/>
          </ac:picMkLst>
        </pc:picChg>
        <pc:picChg chg="mod ord">
          <ac:chgData name="Kyd Law" userId="eea39dd088786ed2" providerId="LiveId" clId="{8711A675-4CDC-47B4-839A-AD4D91DE3130}" dt="2021-11-25T17:02:44.599" v="2887" actId="164"/>
          <ac:picMkLst>
            <pc:docMk/>
            <pc:sldMk cId="2438721092" sldId="315"/>
            <ac:picMk id="75" creationId="{8210669D-DC7C-4487-B3BB-E83A0519EFEC}"/>
          </ac:picMkLst>
        </pc:picChg>
        <pc:picChg chg="mod">
          <ac:chgData name="Kyd Law" userId="eea39dd088786ed2" providerId="LiveId" clId="{8711A675-4CDC-47B4-839A-AD4D91DE3130}" dt="2021-11-25T17:02:12.024" v="2876" actId="1076"/>
          <ac:picMkLst>
            <pc:docMk/>
            <pc:sldMk cId="2438721092" sldId="315"/>
            <ac:picMk id="77" creationId="{C6CF4EBC-AD93-47D6-B5B2-14FF4B84A8CC}"/>
          </ac:picMkLst>
        </pc:picChg>
        <pc:picChg chg="add mod ord">
          <ac:chgData name="Kyd Law" userId="eea39dd088786ed2" providerId="LiveId" clId="{8711A675-4CDC-47B4-839A-AD4D91DE3130}" dt="2021-11-25T17:30:15.049" v="3010" actId="164"/>
          <ac:picMkLst>
            <pc:docMk/>
            <pc:sldMk cId="2438721092" sldId="315"/>
            <ac:picMk id="80" creationId="{FBD849FC-6456-4A14-90B0-90FEE396B807}"/>
          </ac:picMkLst>
        </pc:picChg>
        <pc:picChg chg="add mod">
          <ac:chgData name="Kyd Law" userId="eea39dd088786ed2" providerId="LiveId" clId="{8711A675-4CDC-47B4-839A-AD4D91DE3130}" dt="2021-11-25T17:25:41.066" v="2934" actId="1076"/>
          <ac:picMkLst>
            <pc:docMk/>
            <pc:sldMk cId="2438721092" sldId="315"/>
            <ac:picMk id="84" creationId="{BDCACEDD-194E-4B74-B867-FB6C88EAE6B2}"/>
          </ac:picMkLst>
        </pc:picChg>
        <pc:picChg chg="add mod">
          <ac:chgData name="Kyd Law" userId="eea39dd088786ed2" providerId="LiveId" clId="{8711A675-4CDC-47B4-839A-AD4D91DE3130}" dt="2021-11-25T17:32:11.695" v="3031" actId="1076"/>
          <ac:picMkLst>
            <pc:docMk/>
            <pc:sldMk cId="2438721092" sldId="315"/>
            <ac:picMk id="88" creationId="{C445B150-7F2C-484E-997A-68B3DC0FC050}"/>
          </ac:picMkLst>
        </pc:picChg>
        <pc:picChg chg="add mod">
          <ac:chgData name="Kyd Law" userId="eea39dd088786ed2" providerId="LiveId" clId="{8711A675-4CDC-47B4-839A-AD4D91DE3130}" dt="2021-11-25T17:32:11.695" v="3031" actId="1076"/>
          <ac:picMkLst>
            <pc:docMk/>
            <pc:sldMk cId="2438721092" sldId="315"/>
            <ac:picMk id="89" creationId="{3215DDAB-AB94-4F45-B06D-880754FDBB37}"/>
          </ac:picMkLst>
        </pc:picChg>
        <pc:picChg chg="add mod">
          <ac:chgData name="Kyd Law" userId="eea39dd088786ed2" providerId="LiveId" clId="{8711A675-4CDC-47B4-839A-AD4D91DE3130}" dt="2021-11-25T17:32:11.695" v="3031" actId="1076"/>
          <ac:picMkLst>
            <pc:docMk/>
            <pc:sldMk cId="2438721092" sldId="315"/>
            <ac:picMk id="90" creationId="{9587B1E6-7156-49FE-AA5A-9AF68EF5DA5E}"/>
          </ac:picMkLst>
        </pc:picChg>
        <pc:cxnChg chg="del mod">
          <ac:chgData name="Kyd Law" userId="eea39dd088786ed2" providerId="LiveId" clId="{8711A675-4CDC-47B4-839A-AD4D91DE3130}" dt="2021-11-25T17:02:14.555" v="2877" actId="478"/>
          <ac:cxnSpMkLst>
            <pc:docMk/>
            <pc:sldMk cId="2438721092" sldId="315"/>
            <ac:cxnSpMk id="37" creationId="{45F67C03-95E2-482C-AE21-C285B1D131FF}"/>
          </ac:cxnSpMkLst>
        </pc:cxnChg>
        <pc:cxnChg chg="del">
          <ac:chgData name="Kyd Law" userId="eea39dd088786ed2" providerId="LiveId" clId="{8711A675-4CDC-47B4-839A-AD4D91DE3130}" dt="2021-11-25T16:12:20.346" v="2783" actId="478"/>
          <ac:cxnSpMkLst>
            <pc:docMk/>
            <pc:sldMk cId="2438721092" sldId="315"/>
            <ac:cxnSpMk id="65" creationId="{5F97AA2D-F2DA-424F-9B5D-C26DAE2C0696}"/>
          </ac:cxnSpMkLst>
        </pc:cxnChg>
        <pc:cxnChg chg="add del mod">
          <ac:chgData name="Kyd Law" userId="eea39dd088786ed2" providerId="LiveId" clId="{8711A675-4CDC-47B4-839A-AD4D91DE3130}" dt="2021-11-25T16:59:00.007" v="2836"/>
          <ac:cxnSpMkLst>
            <pc:docMk/>
            <pc:sldMk cId="2438721092" sldId="315"/>
            <ac:cxnSpMk id="79" creationId="{D533993D-9269-4E6D-AB05-A4FCFE95E1A7}"/>
          </ac:cxnSpMkLst>
        </pc:cxnChg>
      </pc:sldChg>
      <pc:sldChg chg="modSp mod">
        <pc:chgData name="Kyd Law" userId="eea39dd088786ed2" providerId="LiveId" clId="{8711A675-4CDC-47B4-839A-AD4D91DE3130}" dt="2021-11-22T17:24:59.435" v="2616" actId="1076"/>
        <pc:sldMkLst>
          <pc:docMk/>
          <pc:sldMk cId="2984125185" sldId="316"/>
        </pc:sldMkLst>
        <pc:spChg chg="mod">
          <ac:chgData name="Kyd Law" userId="eea39dd088786ed2" providerId="LiveId" clId="{8711A675-4CDC-47B4-839A-AD4D91DE3130}" dt="2021-11-22T17:24:14.210" v="2610" actId="14100"/>
          <ac:spMkLst>
            <pc:docMk/>
            <pc:sldMk cId="2984125185" sldId="316"/>
            <ac:spMk id="25" creationId="{F13031AB-A964-4058-91B8-9EB156754678}"/>
          </ac:spMkLst>
        </pc:spChg>
        <pc:spChg chg="mod">
          <ac:chgData name="Kyd Law" userId="eea39dd088786ed2" providerId="LiveId" clId="{8711A675-4CDC-47B4-839A-AD4D91DE3130}" dt="2021-11-22T17:24:42.435" v="2613" actId="12788"/>
          <ac:spMkLst>
            <pc:docMk/>
            <pc:sldMk cId="2984125185" sldId="316"/>
            <ac:spMk id="38" creationId="{CAA5A5A1-B081-4336-96FA-4B343413970A}"/>
          </ac:spMkLst>
        </pc:spChg>
        <pc:spChg chg="mod">
          <ac:chgData name="Kyd Law" userId="eea39dd088786ed2" providerId="LiveId" clId="{8711A675-4CDC-47B4-839A-AD4D91DE3130}" dt="2021-11-22T17:24:59.435" v="2616" actId="1076"/>
          <ac:spMkLst>
            <pc:docMk/>
            <pc:sldMk cId="2984125185" sldId="316"/>
            <ac:spMk id="40" creationId="{CFD64DBD-FBC7-4E31-89AD-32D334D562BF}"/>
          </ac:spMkLst>
        </pc:spChg>
      </pc:sldChg>
      <pc:sldChg chg="addSp modSp mod">
        <pc:chgData name="Kyd Law" userId="eea39dd088786ed2" providerId="LiveId" clId="{8711A675-4CDC-47B4-839A-AD4D91DE3130}" dt="2021-11-08T16:06:10.397" v="1698" actId="1076"/>
        <pc:sldMkLst>
          <pc:docMk/>
          <pc:sldMk cId="89812491" sldId="318"/>
        </pc:sldMkLst>
        <pc:spChg chg="mod">
          <ac:chgData name="Kyd Law" userId="eea39dd088786ed2" providerId="LiveId" clId="{8711A675-4CDC-47B4-839A-AD4D91DE3130}" dt="2021-10-25T12:23:24.571" v="354" actId="1076"/>
          <ac:spMkLst>
            <pc:docMk/>
            <pc:sldMk cId="89812491" sldId="318"/>
            <ac:spMk id="2" creationId="{F79CC815-CAC2-4296-B161-8250570622E6}"/>
          </ac:spMkLst>
        </pc:spChg>
        <pc:spChg chg="add mod ord">
          <ac:chgData name="Kyd Law" userId="eea39dd088786ed2" providerId="LiveId" clId="{8711A675-4CDC-47B4-839A-AD4D91DE3130}" dt="2021-11-08T16:05:53.115" v="1694" actId="14100"/>
          <ac:spMkLst>
            <pc:docMk/>
            <pc:sldMk cId="89812491" sldId="318"/>
            <ac:spMk id="3" creationId="{AD2014A6-CD2A-4B26-BA2D-322E902C9A2A}"/>
          </ac:spMkLst>
        </pc:spChg>
        <pc:spChg chg="add mod ord">
          <ac:chgData name="Kyd Law" userId="eea39dd088786ed2" providerId="LiveId" clId="{8711A675-4CDC-47B4-839A-AD4D91DE3130}" dt="2021-11-08T16:05:33.714" v="1692" actId="14861"/>
          <ac:spMkLst>
            <pc:docMk/>
            <pc:sldMk cId="89812491" sldId="318"/>
            <ac:spMk id="5" creationId="{CF43E33E-C4D5-476B-BF99-D0E477E69CCF}"/>
          </ac:spMkLst>
        </pc:spChg>
        <pc:spChg chg="mod">
          <ac:chgData name="Kyd Law" userId="eea39dd088786ed2" providerId="LiveId" clId="{8711A675-4CDC-47B4-839A-AD4D91DE3130}" dt="2021-10-25T12:24:43.838" v="398" actId="1076"/>
          <ac:spMkLst>
            <pc:docMk/>
            <pc:sldMk cId="89812491" sldId="318"/>
            <ac:spMk id="11" creationId="{978FDDA2-970D-4CEE-A49F-E558C9A7DC6D}"/>
          </ac:spMkLst>
        </pc:spChg>
        <pc:spChg chg="mod">
          <ac:chgData name="Kyd Law" userId="eea39dd088786ed2" providerId="LiveId" clId="{8711A675-4CDC-47B4-839A-AD4D91DE3130}" dt="2021-10-25T12:21:57.190" v="297" actId="1076"/>
          <ac:spMkLst>
            <pc:docMk/>
            <pc:sldMk cId="89812491" sldId="318"/>
            <ac:spMk id="12" creationId="{7037214E-CA5B-43B2-9B33-506978840B48}"/>
          </ac:spMkLst>
        </pc:spChg>
        <pc:spChg chg="mod">
          <ac:chgData name="Kyd Law" userId="eea39dd088786ed2" providerId="LiveId" clId="{8711A675-4CDC-47B4-839A-AD4D91DE3130}" dt="2021-10-25T12:18:52.914" v="259" actId="14100"/>
          <ac:spMkLst>
            <pc:docMk/>
            <pc:sldMk cId="89812491" sldId="318"/>
            <ac:spMk id="15" creationId="{1AAC7881-3252-4B15-9A01-4F028A6550A8}"/>
          </ac:spMkLst>
        </pc:spChg>
        <pc:spChg chg="mod">
          <ac:chgData name="Kyd Law" userId="eea39dd088786ed2" providerId="LiveId" clId="{8711A675-4CDC-47B4-839A-AD4D91DE3130}" dt="2021-10-25T12:19:10.878" v="262" actId="14100"/>
          <ac:spMkLst>
            <pc:docMk/>
            <pc:sldMk cId="89812491" sldId="318"/>
            <ac:spMk id="19" creationId="{976F3C73-742F-404F-BAA2-9488CD355A66}"/>
          </ac:spMkLst>
        </pc:spChg>
        <pc:spChg chg="mod">
          <ac:chgData name="Kyd Law" userId="eea39dd088786ed2" providerId="LiveId" clId="{8711A675-4CDC-47B4-839A-AD4D91DE3130}" dt="2021-10-25T12:22:09.107" v="301" actId="1076"/>
          <ac:spMkLst>
            <pc:docMk/>
            <pc:sldMk cId="89812491" sldId="318"/>
            <ac:spMk id="37" creationId="{DC9CEC05-BD29-47D1-9B88-BD9765F47DF2}"/>
          </ac:spMkLst>
        </pc:spChg>
        <pc:spChg chg="mod">
          <ac:chgData name="Kyd Law" userId="eea39dd088786ed2" providerId="LiveId" clId="{8711A675-4CDC-47B4-839A-AD4D91DE3130}" dt="2021-10-25T12:23:24.571" v="354" actId="1076"/>
          <ac:spMkLst>
            <pc:docMk/>
            <pc:sldMk cId="89812491" sldId="318"/>
            <ac:spMk id="39" creationId="{A65DA8A9-FA72-4FF6-BC53-1EC25EA4825A}"/>
          </ac:spMkLst>
        </pc:spChg>
        <pc:spChg chg="mod">
          <ac:chgData name="Kyd Law" userId="eea39dd088786ed2" providerId="LiveId" clId="{8711A675-4CDC-47B4-839A-AD4D91DE3130}" dt="2021-11-08T16:06:10.397" v="1698" actId="1076"/>
          <ac:spMkLst>
            <pc:docMk/>
            <pc:sldMk cId="89812491" sldId="318"/>
            <ac:spMk id="40" creationId="{DD378CBC-411C-412E-848C-C783B358D15A}"/>
          </ac:spMkLst>
        </pc:spChg>
        <pc:spChg chg="mod">
          <ac:chgData name="Kyd Law" userId="eea39dd088786ed2" providerId="LiveId" clId="{8711A675-4CDC-47B4-839A-AD4D91DE3130}" dt="2021-10-25T12:21:57.190" v="297" actId="1076"/>
          <ac:spMkLst>
            <pc:docMk/>
            <pc:sldMk cId="89812491" sldId="318"/>
            <ac:spMk id="43" creationId="{0DBFB0CB-5252-41F6-8050-C50381A96FC3}"/>
          </ac:spMkLst>
        </pc:spChg>
        <pc:spChg chg="mod">
          <ac:chgData name="Kyd Law" userId="eea39dd088786ed2" providerId="LiveId" clId="{8711A675-4CDC-47B4-839A-AD4D91DE3130}" dt="2021-10-25T12:21:57.190" v="297" actId="1076"/>
          <ac:spMkLst>
            <pc:docMk/>
            <pc:sldMk cId="89812491" sldId="318"/>
            <ac:spMk id="47" creationId="{D356C352-8199-4EE5-B640-A8A0516750B6}"/>
          </ac:spMkLst>
        </pc:spChg>
        <pc:spChg chg="mod">
          <ac:chgData name="Kyd Law" userId="eea39dd088786ed2" providerId="LiveId" clId="{8711A675-4CDC-47B4-839A-AD4D91DE3130}" dt="2021-10-25T12:21:57.190" v="297" actId="1076"/>
          <ac:spMkLst>
            <pc:docMk/>
            <pc:sldMk cId="89812491" sldId="318"/>
            <ac:spMk id="50" creationId="{AC404564-94A8-41D1-A718-D41953B6DD82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0" creationId="{030AED77-176B-4818-B733-0A4C7E013352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1" creationId="{DA6ED134-5D96-4305-991D-8798BF2447CB}"/>
          </ac:spMkLst>
        </pc:spChg>
        <pc:spChg chg="add mod">
          <ac:chgData name="Kyd Law" userId="eea39dd088786ed2" providerId="LiveId" clId="{8711A675-4CDC-47B4-839A-AD4D91DE3130}" dt="2021-11-08T16:05:55.224" v="1695" actId="1076"/>
          <ac:spMkLst>
            <pc:docMk/>
            <pc:sldMk cId="89812491" sldId="318"/>
            <ac:spMk id="62" creationId="{CBD4F808-0E6A-437A-BFFB-785BC1451205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3" creationId="{57742B74-5160-4EE6-8136-4948D1E516E9}"/>
          </ac:spMkLst>
        </pc:spChg>
        <pc:spChg chg="mod">
          <ac:chgData name="Kyd Law" userId="eea39dd088786ed2" providerId="LiveId" clId="{8711A675-4CDC-47B4-839A-AD4D91DE3130}" dt="2021-10-25T12:23:35.908" v="356" actId="1076"/>
          <ac:spMkLst>
            <pc:docMk/>
            <pc:sldMk cId="89812491" sldId="318"/>
            <ac:spMk id="64" creationId="{BAEBCFDC-A32E-427C-A5A2-BC799AB8427B}"/>
          </ac:spMkLst>
        </pc:spChg>
        <pc:spChg chg="add mod">
          <ac:chgData name="Kyd Law" userId="eea39dd088786ed2" providerId="LiveId" clId="{8711A675-4CDC-47B4-839A-AD4D91DE3130}" dt="2021-11-08T16:06:01.548" v="1697" actId="14100"/>
          <ac:spMkLst>
            <pc:docMk/>
            <pc:sldMk cId="89812491" sldId="318"/>
            <ac:spMk id="65" creationId="{6A8DD925-E754-4782-B86B-7DD8219B0556}"/>
          </ac:spMkLst>
        </pc:spChg>
        <pc:spChg chg="add mod">
          <ac:chgData name="Kyd Law" userId="eea39dd088786ed2" providerId="LiveId" clId="{8711A675-4CDC-47B4-839A-AD4D91DE3130}" dt="2021-11-08T16:05:58.109" v="1696" actId="1076"/>
          <ac:spMkLst>
            <pc:docMk/>
            <pc:sldMk cId="89812491" sldId="318"/>
            <ac:spMk id="66" creationId="{F62F7C22-47ED-4D1F-A808-8ED60D65EE67}"/>
          </ac:spMkLst>
        </pc:spChg>
        <pc:spChg chg="add mod">
          <ac:chgData name="Kyd Law" userId="eea39dd088786ed2" providerId="LiveId" clId="{8711A675-4CDC-47B4-839A-AD4D91DE3130}" dt="2021-10-25T12:23:21.539" v="353" actId="571"/>
          <ac:spMkLst>
            <pc:docMk/>
            <pc:sldMk cId="89812491" sldId="318"/>
            <ac:spMk id="67" creationId="{5CF85541-4A1D-4345-88A7-0A4E23BD0BD4}"/>
          </ac:spMkLst>
        </pc:spChg>
        <pc:spChg chg="add mod">
          <ac:chgData name="Kyd Law" userId="eea39dd088786ed2" providerId="LiveId" clId="{8711A675-4CDC-47B4-839A-AD4D91DE3130}" dt="2021-10-25T12:23:21.539" v="353" actId="571"/>
          <ac:spMkLst>
            <pc:docMk/>
            <pc:sldMk cId="89812491" sldId="318"/>
            <ac:spMk id="68" creationId="{5526FC98-4A4B-40B7-BCF3-7C0EF6C1BD1F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9" creationId="{E7EE4B24-E03C-4305-A5C6-60F822704FD8}"/>
          </ac:spMkLst>
        </pc:spChg>
        <pc:spChg chg="mod">
          <ac:chgData name="Kyd Law" userId="eea39dd088786ed2" providerId="LiveId" clId="{8711A675-4CDC-47B4-839A-AD4D91DE3130}" dt="2021-11-08T16:05:33.714" v="1692" actId="14861"/>
          <ac:spMkLst>
            <pc:docMk/>
            <pc:sldMk cId="89812491" sldId="318"/>
            <ac:spMk id="70" creationId="{024E5FCD-530D-468E-AD80-BA6B55BF9370}"/>
          </ac:spMkLst>
        </pc:spChg>
        <pc:spChg chg="mod">
          <ac:chgData name="Kyd Law" userId="eea39dd088786ed2" providerId="LiveId" clId="{8711A675-4CDC-47B4-839A-AD4D91DE3130}" dt="2021-10-25T12:21:35.361" v="291" actId="1076"/>
          <ac:spMkLst>
            <pc:docMk/>
            <pc:sldMk cId="89812491" sldId="318"/>
            <ac:spMk id="71" creationId="{A3BB1BB0-E2D8-4037-AD29-1223ACE00E1D}"/>
          </ac:spMkLst>
        </pc:spChg>
        <pc:spChg chg="mod">
          <ac:chgData name="Kyd Law" userId="eea39dd088786ed2" providerId="LiveId" clId="{8711A675-4CDC-47B4-839A-AD4D91DE3130}" dt="2021-10-25T12:21:57.190" v="297" actId="1076"/>
          <ac:spMkLst>
            <pc:docMk/>
            <pc:sldMk cId="89812491" sldId="318"/>
            <ac:spMk id="72" creationId="{3CB7ED09-E1F1-498C-BA0B-61E76E57D1F6}"/>
          </ac:spMkLst>
        </pc:spChg>
        <pc:grpChg chg="add mod">
          <ac:chgData name="Kyd Law" userId="eea39dd088786ed2" providerId="LiveId" clId="{8711A675-4CDC-47B4-839A-AD4D91DE3130}" dt="2021-10-25T12:26:20.791" v="432" actId="12789"/>
          <ac:grpSpMkLst>
            <pc:docMk/>
            <pc:sldMk cId="89812491" sldId="318"/>
            <ac:grpSpMk id="7" creationId="{C4585ED8-CE8C-4692-A032-05B92FD5EDE1}"/>
          </ac:grpSpMkLst>
        </pc:grpChg>
        <pc:grpChg chg="mod ord">
          <ac:chgData name="Kyd Law" userId="eea39dd088786ed2" providerId="LiveId" clId="{8711A675-4CDC-47B4-839A-AD4D91DE3130}" dt="2021-11-08T12:43:34.228" v="1177" actId="14861"/>
          <ac:grpSpMkLst>
            <pc:docMk/>
            <pc:sldMk cId="89812491" sldId="318"/>
            <ac:grpSpMk id="32" creationId="{5A649F80-20D9-417B-ACCB-C90C2E2F44E0}"/>
          </ac:grpSpMkLst>
        </pc:grpChg>
        <pc:grpChg chg="mod">
          <ac:chgData name="Kyd Law" userId="eea39dd088786ed2" providerId="LiveId" clId="{8711A675-4CDC-47B4-839A-AD4D91DE3130}" dt="2021-11-08T12:43:42.666" v="1178" actId="14861"/>
          <ac:grpSpMkLst>
            <pc:docMk/>
            <pc:sldMk cId="89812491" sldId="318"/>
            <ac:grpSpMk id="48" creationId="{A960E825-B2A1-4A9F-AF77-DFCD6644984D}"/>
          </ac:grpSpMkLst>
        </pc:grpChg>
        <pc:grpChg chg="mod">
          <ac:chgData name="Kyd Law" userId="eea39dd088786ed2" providerId="LiveId" clId="{8711A675-4CDC-47B4-839A-AD4D91DE3130}" dt="2021-11-08T12:43:34.228" v="1177" actId="14861"/>
          <ac:grpSpMkLst>
            <pc:docMk/>
            <pc:sldMk cId="89812491" sldId="318"/>
            <ac:grpSpMk id="53" creationId="{40A8CA6C-DB18-40F0-A26B-7A224885DD05}"/>
          </ac:grpSpMkLst>
        </pc:grp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21" creationId="{AAE76D85-DDEF-49CE-B043-D985682CD16C}"/>
          </ac:picMkLst>
        </pc:picChg>
        <pc:picChg chg="mod">
          <ac:chgData name="Kyd Law" userId="eea39dd088786ed2" providerId="LiveId" clId="{8711A675-4CDC-47B4-839A-AD4D91DE3130}" dt="2021-11-08T12:43:34.228" v="1177" actId="14861"/>
          <ac:picMkLst>
            <pc:docMk/>
            <pc:sldMk cId="89812491" sldId="318"/>
            <ac:picMk id="22" creationId="{BF803284-DE7A-45BA-890A-14214F3BD83E}"/>
          </ac:picMkLst>
        </pc:picChg>
        <pc:picChg chg="mod">
          <ac:chgData name="Kyd Law" userId="eea39dd088786ed2" providerId="LiveId" clId="{8711A675-4CDC-47B4-839A-AD4D91DE3130}" dt="2021-11-08T12:43:34.228" v="1177" actId="14861"/>
          <ac:picMkLst>
            <pc:docMk/>
            <pc:sldMk cId="89812491" sldId="318"/>
            <ac:picMk id="24" creationId="{C6BAE751-5E19-4F82-BB56-0538BE566C35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3" creationId="{D95FB103-D9D1-422D-B20D-9FFBE77DEA81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4" creationId="{F616B7EA-D456-4519-9BDD-C417622AC380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5" creationId="{C1AFCB3C-3CC7-4662-9905-23AEBC10556E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6" creationId="{2DBC4643-FD76-4AE0-8E9A-523E6DF08D99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7" creationId="{A5F93FC3-0B97-4EBA-AC80-EADA55DF2DBA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8" creationId="{FD9DD9B4-0ABF-4BF2-B82F-260859BB9C54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9" creationId="{1E27C1BF-5C17-47BC-AEA2-F1FC967544B4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0" creationId="{8E62C7F8-1DA1-4FAC-BCAF-8C5ED062DD88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1" creationId="{072FFFFF-4E54-4E8F-AA8B-0811673D90FE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2" creationId="{491D0890-D06C-4A3F-9CB1-87304140D304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3" creationId="{5F9196A2-AAAA-4EF7-AE41-2BB4E45356D1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4" creationId="{0F09C2A3-C0D6-4E90-96B5-FC2F582F3705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5" creationId="{74370B05-1B28-4429-BE9A-3C979E13F06E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6" creationId="{E3EAADA2-C997-4B78-AE47-0AE1B231E8DE}"/>
          </ac:picMkLst>
        </pc:picChg>
      </pc:sldChg>
      <pc:sldChg chg="modSp del mod">
        <pc:chgData name="Kyd Law" userId="eea39dd088786ed2" providerId="LiveId" clId="{8711A675-4CDC-47B4-839A-AD4D91DE3130}" dt="2021-11-08T16:06:21.715" v="1699" actId="47"/>
        <pc:sldMkLst>
          <pc:docMk/>
          <pc:sldMk cId="922651879" sldId="319"/>
        </pc:sldMkLst>
        <pc:cxnChg chg="mod">
          <ac:chgData name="Kyd Law" userId="eea39dd088786ed2" providerId="LiveId" clId="{8711A675-4CDC-47B4-839A-AD4D91DE3130}" dt="2021-11-08T12:43:21.068" v="1176" actId="14861"/>
          <ac:cxnSpMkLst>
            <pc:docMk/>
            <pc:sldMk cId="922651879" sldId="319"/>
            <ac:cxnSpMk id="45" creationId="{0E69A968-B87C-4E2C-97D9-89C7E1025E60}"/>
          </ac:cxnSpMkLst>
        </pc:cxnChg>
        <pc:cxnChg chg="mod">
          <ac:chgData name="Kyd Law" userId="eea39dd088786ed2" providerId="LiveId" clId="{8711A675-4CDC-47B4-839A-AD4D91DE3130}" dt="2021-11-08T12:43:21.068" v="1176" actId="14861"/>
          <ac:cxnSpMkLst>
            <pc:docMk/>
            <pc:sldMk cId="922651879" sldId="319"/>
            <ac:cxnSpMk id="57" creationId="{45A9A303-FA88-48BD-8FDD-35D7B02AC748}"/>
          </ac:cxnSpMkLst>
        </pc:cxnChg>
        <pc:cxnChg chg="mod">
          <ac:chgData name="Kyd Law" userId="eea39dd088786ed2" providerId="LiveId" clId="{8711A675-4CDC-47B4-839A-AD4D91DE3130}" dt="2021-11-08T12:43:21.068" v="1176" actId="14861"/>
          <ac:cxnSpMkLst>
            <pc:docMk/>
            <pc:sldMk cId="922651879" sldId="319"/>
            <ac:cxnSpMk id="59" creationId="{BFB5F3DD-AC71-4BB9-9952-1A74C16EDC0E}"/>
          </ac:cxnSpMkLst>
        </pc:cxnChg>
        <pc:cxnChg chg="mod">
          <ac:chgData name="Kyd Law" userId="eea39dd088786ed2" providerId="LiveId" clId="{8711A675-4CDC-47B4-839A-AD4D91DE3130}" dt="2021-11-08T12:43:20.700" v="1175" actId="14861"/>
          <ac:cxnSpMkLst>
            <pc:docMk/>
            <pc:sldMk cId="922651879" sldId="319"/>
            <ac:cxnSpMk id="99" creationId="{0A776F4B-68A8-472A-A146-567B92EC768C}"/>
          </ac:cxnSpMkLst>
        </pc:cxnChg>
        <pc:cxnChg chg="mod">
          <ac:chgData name="Kyd Law" userId="eea39dd088786ed2" providerId="LiveId" clId="{8711A675-4CDC-47B4-839A-AD4D91DE3130}" dt="2021-11-08T12:43:20.700" v="1175" actId="14861"/>
          <ac:cxnSpMkLst>
            <pc:docMk/>
            <pc:sldMk cId="922651879" sldId="319"/>
            <ac:cxnSpMk id="106" creationId="{F3687B87-A458-42D1-9293-217FF1B2F748}"/>
          </ac:cxnSpMkLst>
        </pc:cxnChg>
        <pc:cxnChg chg="mod">
          <ac:chgData name="Kyd Law" userId="eea39dd088786ed2" providerId="LiveId" clId="{8711A675-4CDC-47B4-839A-AD4D91DE3130}" dt="2021-11-08T12:43:20.700" v="1175" actId="14861"/>
          <ac:cxnSpMkLst>
            <pc:docMk/>
            <pc:sldMk cId="922651879" sldId="319"/>
            <ac:cxnSpMk id="110" creationId="{CD0A1C1F-2F89-47E0-BD04-F02DC8233440}"/>
          </ac:cxnSpMkLst>
        </pc:cxnChg>
        <pc:cxnChg chg="mod">
          <ac:chgData name="Kyd Law" userId="eea39dd088786ed2" providerId="LiveId" clId="{8711A675-4CDC-47B4-839A-AD4D91DE3130}" dt="2021-11-08T12:43:20.700" v="1175" actId="14861"/>
          <ac:cxnSpMkLst>
            <pc:docMk/>
            <pc:sldMk cId="922651879" sldId="319"/>
            <ac:cxnSpMk id="117" creationId="{8D03C150-9477-42D7-AAAC-364FECF12BF4}"/>
          </ac:cxnSpMkLst>
        </pc:cxnChg>
      </pc:sldChg>
      <pc:sldChg chg="modSp">
        <pc:chgData name="Kyd Law" userId="eea39dd088786ed2" providerId="LiveId" clId="{8711A675-4CDC-47B4-839A-AD4D91DE3130}" dt="2021-11-08T12:43:52.023" v="1179" actId="14861"/>
        <pc:sldMkLst>
          <pc:docMk/>
          <pc:sldMk cId="2142706592" sldId="322"/>
        </pc:sldMkLst>
        <pc:grpChg chg="mod">
          <ac:chgData name="Kyd Law" userId="eea39dd088786ed2" providerId="LiveId" clId="{8711A675-4CDC-47B4-839A-AD4D91DE3130}" dt="2021-11-08T12:43:52.023" v="1179" actId="14861"/>
          <ac:grpSpMkLst>
            <pc:docMk/>
            <pc:sldMk cId="2142706592" sldId="322"/>
            <ac:grpSpMk id="5" creationId="{58FC1899-E1ED-44BB-ADD2-F7A897F46646}"/>
          </ac:grpSpMkLst>
        </pc:grpChg>
      </pc:sldChg>
      <pc:sldChg chg="addSp delSp modSp add mod">
        <pc:chgData name="Kyd Law" userId="eea39dd088786ed2" providerId="LiveId" clId="{8711A675-4CDC-47B4-839A-AD4D91DE3130}" dt="2021-11-05T15:36:21.975" v="906" actId="21"/>
        <pc:sldMkLst>
          <pc:docMk/>
          <pc:sldMk cId="3108811919" sldId="324"/>
        </pc:sldMkLst>
        <pc:spChg chg="add mod">
          <ac:chgData name="Kyd Law" userId="eea39dd088786ed2" providerId="LiveId" clId="{8711A675-4CDC-47B4-839A-AD4D91DE3130}" dt="2021-10-25T11:52:27.576" v="127" actId="1076"/>
          <ac:spMkLst>
            <pc:docMk/>
            <pc:sldMk cId="3108811919" sldId="324"/>
            <ac:spMk id="7" creationId="{FE66AB74-F6D8-4AFC-B174-FC37635DCFDD}"/>
          </ac:spMkLst>
        </pc:spChg>
        <pc:spChg chg="mod">
          <ac:chgData name="Kyd Law" userId="eea39dd088786ed2" providerId="LiveId" clId="{8711A675-4CDC-47B4-839A-AD4D91DE3130}" dt="2021-10-25T11:52:09.607" v="122" actId="1076"/>
          <ac:spMkLst>
            <pc:docMk/>
            <pc:sldMk cId="3108811919" sldId="324"/>
            <ac:spMk id="16" creationId="{B1763FEA-87B7-426B-BAA9-662605CD5F75}"/>
          </ac:spMkLst>
        </pc:spChg>
        <pc:spChg chg="mod">
          <ac:chgData name="Kyd Law" userId="eea39dd088786ed2" providerId="LiveId" clId="{8711A675-4CDC-47B4-839A-AD4D91DE3130}" dt="2021-10-25T11:51:50.665" v="115" actId="14100"/>
          <ac:spMkLst>
            <pc:docMk/>
            <pc:sldMk cId="3108811919" sldId="324"/>
            <ac:spMk id="32" creationId="{8CFD5CDD-F5C7-460B-932B-A65D288FBF73}"/>
          </ac:spMkLst>
        </pc:spChg>
        <pc:spChg chg="del">
          <ac:chgData name="Kyd Law" userId="eea39dd088786ed2" providerId="LiveId" clId="{8711A675-4CDC-47B4-839A-AD4D91DE3130}" dt="2021-10-25T11:51:33.531" v="109" actId="478"/>
          <ac:spMkLst>
            <pc:docMk/>
            <pc:sldMk cId="3108811919" sldId="324"/>
            <ac:spMk id="42" creationId="{0BA6F9C5-F784-4217-BCAE-EA3F74C7B7F6}"/>
          </ac:spMkLst>
        </pc:spChg>
        <pc:spChg chg="del">
          <ac:chgData name="Kyd Law" userId="eea39dd088786ed2" providerId="LiveId" clId="{8711A675-4CDC-47B4-839A-AD4D91DE3130}" dt="2021-10-25T11:51:35.041" v="110" actId="478"/>
          <ac:spMkLst>
            <pc:docMk/>
            <pc:sldMk cId="3108811919" sldId="324"/>
            <ac:spMk id="44" creationId="{1ADA7C5B-1B9F-468D-B048-D1F007C63C5C}"/>
          </ac:spMkLst>
        </pc:spChg>
        <pc:spChg chg="del">
          <ac:chgData name="Kyd Law" userId="eea39dd088786ed2" providerId="LiveId" clId="{8711A675-4CDC-47B4-839A-AD4D91DE3130}" dt="2021-10-25T11:52:36.754" v="128" actId="478"/>
          <ac:spMkLst>
            <pc:docMk/>
            <pc:sldMk cId="3108811919" sldId="324"/>
            <ac:spMk id="68" creationId="{FBA36434-3132-4D73-A236-AA02E3D94B4F}"/>
          </ac:spMkLst>
        </pc:spChg>
        <pc:spChg chg="mod">
          <ac:chgData name="Kyd Law" userId="eea39dd088786ed2" providerId="LiveId" clId="{8711A675-4CDC-47B4-839A-AD4D91DE3130}" dt="2021-10-25T11:52:41.206" v="129" actId="1076"/>
          <ac:spMkLst>
            <pc:docMk/>
            <pc:sldMk cId="3108811919" sldId="324"/>
            <ac:spMk id="69" creationId="{E523D4E1-8018-4C0A-9C8C-8181407AD659}"/>
          </ac:spMkLst>
        </pc:spChg>
        <pc:spChg chg="mod">
          <ac:chgData name="Kyd Law" userId="eea39dd088786ed2" providerId="LiveId" clId="{8711A675-4CDC-47B4-839A-AD4D91DE3130}" dt="2021-10-25T11:52:41.206" v="129" actId="1076"/>
          <ac:spMkLst>
            <pc:docMk/>
            <pc:sldMk cId="3108811919" sldId="324"/>
            <ac:spMk id="70" creationId="{F5FC98DD-B94A-4A79-AFA6-A560B9AB40A5}"/>
          </ac:spMkLst>
        </pc:spChg>
        <pc:spChg chg="mod">
          <ac:chgData name="Kyd Law" userId="eea39dd088786ed2" providerId="LiveId" clId="{8711A675-4CDC-47B4-839A-AD4D91DE3130}" dt="2021-10-25T11:52:41.206" v="129" actId="1076"/>
          <ac:spMkLst>
            <pc:docMk/>
            <pc:sldMk cId="3108811919" sldId="324"/>
            <ac:spMk id="78" creationId="{D8451C3E-6E66-4E1E-9F4B-D31A25C3A072}"/>
          </ac:spMkLst>
        </pc:spChg>
        <pc:grpChg chg="del">
          <ac:chgData name="Kyd Law" userId="eea39dd088786ed2" providerId="LiveId" clId="{8711A675-4CDC-47B4-839A-AD4D91DE3130}" dt="2021-10-25T11:51:33.531" v="109" actId="478"/>
          <ac:grpSpMkLst>
            <pc:docMk/>
            <pc:sldMk cId="3108811919" sldId="324"/>
            <ac:grpSpMk id="39" creationId="{7A202678-7F44-4C0C-B8FE-31B2F931E8EF}"/>
          </ac:grpSpMkLst>
        </pc:grpChg>
        <pc:grpChg chg="del">
          <ac:chgData name="Kyd Law" userId="eea39dd088786ed2" providerId="LiveId" clId="{8711A675-4CDC-47B4-839A-AD4D91DE3130}" dt="2021-10-25T11:51:33.531" v="109" actId="478"/>
          <ac:grpSpMkLst>
            <pc:docMk/>
            <pc:sldMk cId="3108811919" sldId="324"/>
            <ac:grpSpMk id="55" creationId="{3172BE40-B8FE-43F5-A09B-0DE0B243C315}"/>
          </ac:grpSpMkLst>
        </pc:grpChg>
        <pc:grpChg chg="del">
          <ac:chgData name="Kyd Law" userId="eea39dd088786ed2" providerId="LiveId" clId="{8711A675-4CDC-47B4-839A-AD4D91DE3130}" dt="2021-10-25T11:51:33.531" v="109" actId="478"/>
          <ac:grpSpMkLst>
            <pc:docMk/>
            <pc:sldMk cId="3108811919" sldId="324"/>
            <ac:grpSpMk id="61" creationId="{6C69459F-7017-4436-AF04-2B935C4F3E72}"/>
          </ac:grpSpMkLst>
        </pc:grpChg>
        <pc:picChg chg="mod">
          <ac:chgData name="Kyd Law" userId="eea39dd088786ed2" providerId="LiveId" clId="{8711A675-4CDC-47B4-839A-AD4D91DE3130}" dt="2021-10-25T11:51:39.556" v="111" actId="1076"/>
          <ac:picMkLst>
            <pc:docMk/>
            <pc:sldMk cId="3108811919" sldId="324"/>
            <ac:picMk id="17" creationId="{39112C5E-6DF4-492D-8678-8B675F749BE4}"/>
          </ac:picMkLst>
        </pc:picChg>
        <pc:picChg chg="mod">
          <ac:chgData name="Kyd Law" userId="eea39dd088786ed2" providerId="LiveId" clId="{8711A675-4CDC-47B4-839A-AD4D91DE3130}" dt="2021-10-25T11:51:47.900" v="114" actId="1076"/>
          <ac:picMkLst>
            <pc:docMk/>
            <pc:sldMk cId="3108811919" sldId="324"/>
            <ac:picMk id="47" creationId="{FF63E225-FAF2-4AC2-ADB9-53316362941C}"/>
          </ac:picMkLst>
        </pc:picChg>
        <pc:picChg chg="add del mod">
          <ac:chgData name="Kyd Law" userId="eea39dd088786ed2" providerId="LiveId" clId="{8711A675-4CDC-47B4-839A-AD4D91DE3130}" dt="2021-11-05T15:36:21.975" v="906" actId="21"/>
          <ac:picMkLst>
            <pc:docMk/>
            <pc:sldMk cId="3108811919" sldId="324"/>
            <ac:picMk id="51" creationId="{3CD92CD0-905A-49A9-9EBB-29E63B93EF28}"/>
          </ac:picMkLst>
        </pc:picChg>
        <pc:cxnChg chg="del">
          <ac:chgData name="Kyd Law" userId="eea39dd088786ed2" providerId="LiveId" clId="{8711A675-4CDC-47B4-839A-AD4D91DE3130}" dt="2021-10-25T11:52:36.754" v="128" actId="478"/>
          <ac:cxnSpMkLst>
            <pc:docMk/>
            <pc:sldMk cId="3108811919" sldId="324"/>
            <ac:cxnSpMk id="65" creationId="{5F97AA2D-F2DA-424F-9B5D-C26DAE2C0696}"/>
          </ac:cxnSpMkLst>
        </pc:cxnChg>
        <pc:cxnChg chg="mod">
          <ac:chgData name="Kyd Law" userId="eea39dd088786ed2" providerId="LiveId" clId="{8711A675-4CDC-47B4-839A-AD4D91DE3130}" dt="2021-10-25T11:52:41.206" v="129" actId="1076"/>
          <ac:cxnSpMkLst>
            <pc:docMk/>
            <pc:sldMk cId="3108811919" sldId="324"/>
            <ac:cxnSpMk id="66" creationId="{302A8A91-5E22-4EAB-A5D1-240F2452D41D}"/>
          </ac:cxnSpMkLst>
        </pc:cxnChg>
        <pc:cxnChg chg="mod">
          <ac:chgData name="Kyd Law" userId="eea39dd088786ed2" providerId="LiveId" clId="{8711A675-4CDC-47B4-839A-AD4D91DE3130}" dt="2021-10-25T11:52:41.206" v="129" actId="1076"/>
          <ac:cxnSpMkLst>
            <pc:docMk/>
            <pc:sldMk cId="3108811919" sldId="324"/>
            <ac:cxnSpMk id="67" creationId="{0F348CFD-70CE-4ECA-A898-A5877946AD09}"/>
          </ac:cxnSpMkLst>
        </pc:cxnChg>
        <pc:cxnChg chg="mod">
          <ac:chgData name="Kyd Law" userId="eea39dd088786ed2" providerId="LiveId" clId="{8711A675-4CDC-47B4-839A-AD4D91DE3130}" dt="2021-10-25T11:52:41.206" v="129" actId="1076"/>
          <ac:cxnSpMkLst>
            <pc:docMk/>
            <pc:sldMk cId="3108811919" sldId="324"/>
            <ac:cxnSpMk id="76" creationId="{FB10BC1F-E0A5-423C-A079-F6BA54604DB8}"/>
          </ac:cxnSpMkLst>
        </pc:cxnChg>
      </pc:sldChg>
      <pc:sldChg chg="addSp delSp modSp add mod ord">
        <pc:chgData name="Kyd Law" userId="eea39dd088786ed2" providerId="LiveId" clId="{8711A675-4CDC-47B4-839A-AD4D91DE3130}" dt="2021-10-25T11:51:22.102" v="108" actId="688"/>
        <pc:sldMkLst>
          <pc:docMk/>
          <pc:sldMk cId="2575340522" sldId="325"/>
        </pc:sldMkLst>
        <pc:spChg chg="add mod">
          <ac:chgData name="Kyd Law" userId="eea39dd088786ed2" providerId="LiveId" clId="{8711A675-4CDC-47B4-839A-AD4D91DE3130}" dt="2021-10-25T11:50:43.691" v="101" actId="1076"/>
          <ac:spMkLst>
            <pc:docMk/>
            <pc:sldMk cId="2575340522" sldId="325"/>
            <ac:spMk id="7" creationId="{6E582C56-13D3-4539-BC9C-A0733013BFE5}"/>
          </ac:spMkLst>
        </pc:spChg>
        <pc:spChg chg="mod">
          <ac:chgData name="Kyd Law" userId="eea39dd088786ed2" providerId="LiveId" clId="{8711A675-4CDC-47B4-839A-AD4D91DE3130}" dt="2021-10-25T11:51:22.102" v="108" actId="688"/>
          <ac:spMkLst>
            <pc:docMk/>
            <pc:sldMk cId="2575340522" sldId="325"/>
            <ac:spMk id="20" creationId="{802AA6C3-5CBB-47CC-8BBC-4483F5C18F92}"/>
          </ac:spMkLst>
        </pc:spChg>
        <pc:spChg chg="del">
          <ac:chgData name="Kyd Law" userId="eea39dd088786ed2" providerId="LiveId" clId="{8711A675-4CDC-47B4-839A-AD4D91DE3130}" dt="2021-10-25T11:49:44.230" v="79" actId="478"/>
          <ac:spMkLst>
            <pc:docMk/>
            <pc:sldMk cId="2575340522" sldId="325"/>
            <ac:spMk id="42" creationId="{0BA6F9C5-F784-4217-BCAE-EA3F74C7B7F6}"/>
          </ac:spMkLst>
        </pc:spChg>
        <pc:spChg chg="del">
          <ac:chgData name="Kyd Law" userId="eea39dd088786ed2" providerId="LiveId" clId="{8711A675-4CDC-47B4-839A-AD4D91DE3130}" dt="2021-10-25T11:49:56.109" v="85" actId="478"/>
          <ac:spMkLst>
            <pc:docMk/>
            <pc:sldMk cId="2575340522" sldId="325"/>
            <ac:spMk id="44" creationId="{1ADA7C5B-1B9F-468D-B048-D1F007C63C5C}"/>
          </ac:spMkLst>
        </pc:spChg>
        <pc:spChg chg="del topLvl">
          <ac:chgData name="Kyd Law" userId="eea39dd088786ed2" providerId="LiveId" clId="{8711A675-4CDC-47B4-839A-AD4D91DE3130}" dt="2021-10-25T11:49:58.607" v="88" actId="478"/>
          <ac:spMkLst>
            <pc:docMk/>
            <pc:sldMk cId="2575340522" sldId="325"/>
            <ac:spMk id="63" creationId="{9B6DAF01-D63F-44C5-AEB9-FD75BAE86A6C}"/>
          </ac:spMkLst>
        </pc:spChg>
        <pc:spChg chg="del mod topLvl">
          <ac:chgData name="Kyd Law" userId="eea39dd088786ed2" providerId="LiveId" clId="{8711A675-4CDC-47B4-839A-AD4D91DE3130}" dt="2021-10-25T11:49:57.798" v="87" actId="478"/>
          <ac:spMkLst>
            <pc:docMk/>
            <pc:sldMk cId="2575340522" sldId="325"/>
            <ac:spMk id="64" creationId="{E1EDC554-FA64-4BA0-BAC6-19DC38B32FB2}"/>
          </ac:spMkLst>
        </pc:spChg>
        <pc:spChg chg="del">
          <ac:chgData name="Kyd Law" userId="eea39dd088786ed2" providerId="LiveId" clId="{8711A675-4CDC-47B4-839A-AD4D91DE3130}" dt="2021-10-25T11:49:35.302" v="76" actId="478"/>
          <ac:spMkLst>
            <pc:docMk/>
            <pc:sldMk cId="2575340522" sldId="325"/>
            <ac:spMk id="68" creationId="{FBA36434-3132-4D73-A236-AA02E3D94B4F}"/>
          </ac:spMkLst>
        </pc:spChg>
        <pc:spChg chg="mod">
          <ac:chgData name="Kyd Law" userId="eea39dd088786ed2" providerId="LiveId" clId="{8711A675-4CDC-47B4-839A-AD4D91DE3130}" dt="2021-10-25T11:49:40.284" v="77" actId="1076"/>
          <ac:spMkLst>
            <pc:docMk/>
            <pc:sldMk cId="2575340522" sldId="325"/>
            <ac:spMk id="69" creationId="{E523D4E1-8018-4C0A-9C8C-8181407AD659}"/>
          </ac:spMkLst>
        </pc:spChg>
        <pc:spChg chg="mod">
          <ac:chgData name="Kyd Law" userId="eea39dd088786ed2" providerId="LiveId" clId="{8711A675-4CDC-47B4-839A-AD4D91DE3130}" dt="2021-10-25T11:49:40.284" v="77" actId="1076"/>
          <ac:spMkLst>
            <pc:docMk/>
            <pc:sldMk cId="2575340522" sldId="325"/>
            <ac:spMk id="70" creationId="{F5FC98DD-B94A-4A79-AFA6-A560B9AB40A5}"/>
          </ac:spMkLst>
        </pc:spChg>
        <pc:spChg chg="mod">
          <ac:chgData name="Kyd Law" userId="eea39dd088786ed2" providerId="LiveId" clId="{8711A675-4CDC-47B4-839A-AD4D91DE3130}" dt="2021-10-25T11:49:40.284" v="77" actId="1076"/>
          <ac:spMkLst>
            <pc:docMk/>
            <pc:sldMk cId="2575340522" sldId="325"/>
            <ac:spMk id="78" creationId="{D8451C3E-6E66-4E1E-9F4B-D31A25C3A072}"/>
          </ac:spMkLst>
        </pc:spChg>
        <pc:grpChg chg="del">
          <ac:chgData name="Kyd Law" userId="eea39dd088786ed2" providerId="LiveId" clId="{8711A675-4CDC-47B4-839A-AD4D91DE3130}" dt="2021-10-25T11:49:43.789" v="78" actId="478"/>
          <ac:grpSpMkLst>
            <pc:docMk/>
            <pc:sldMk cId="2575340522" sldId="325"/>
            <ac:grpSpMk id="39" creationId="{7A202678-7F44-4C0C-B8FE-31B2F931E8EF}"/>
          </ac:grpSpMkLst>
        </pc:grpChg>
        <pc:grpChg chg="del mod">
          <ac:chgData name="Kyd Law" userId="eea39dd088786ed2" providerId="LiveId" clId="{8711A675-4CDC-47B4-839A-AD4D91DE3130}" dt="2021-10-25T11:49:55.012" v="84" actId="478"/>
          <ac:grpSpMkLst>
            <pc:docMk/>
            <pc:sldMk cId="2575340522" sldId="325"/>
            <ac:grpSpMk id="55" creationId="{3172BE40-B8FE-43F5-A09B-0DE0B243C315}"/>
          </ac:grpSpMkLst>
        </pc:grpChg>
        <pc:grpChg chg="del">
          <ac:chgData name="Kyd Law" userId="eea39dd088786ed2" providerId="LiveId" clId="{8711A675-4CDC-47B4-839A-AD4D91DE3130}" dt="2021-10-25T11:49:57.798" v="87" actId="478"/>
          <ac:grpSpMkLst>
            <pc:docMk/>
            <pc:sldMk cId="2575340522" sldId="325"/>
            <ac:grpSpMk id="61" creationId="{6C69459F-7017-4436-AF04-2B935C4F3E72}"/>
          </ac:grpSpMkLst>
        </pc:grpChg>
        <pc:picChg chg="mod">
          <ac:chgData name="Kyd Law" userId="eea39dd088786ed2" providerId="LiveId" clId="{8711A675-4CDC-47B4-839A-AD4D91DE3130}" dt="2021-10-25T11:49:53.462" v="82" actId="1076"/>
          <ac:picMkLst>
            <pc:docMk/>
            <pc:sldMk cId="2575340522" sldId="325"/>
            <ac:picMk id="17" creationId="{39112C5E-6DF4-492D-8678-8B675F749BE4}"/>
          </ac:picMkLst>
        </pc:picChg>
        <pc:cxnChg chg="del">
          <ac:chgData name="Kyd Law" userId="eea39dd088786ed2" providerId="LiveId" clId="{8711A675-4CDC-47B4-839A-AD4D91DE3130}" dt="2021-10-25T11:49:35.302" v="76" actId="478"/>
          <ac:cxnSpMkLst>
            <pc:docMk/>
            <pc:sldMk cId="2575340522" sldId="325"/>
            <ac:cxnSpMk id="65" creationId="{5F97AA2D-F2DA-424F-9B5D-C26DAE2C0696}"/>
          </ac:cxnSpMkLst>
        </pc:cxnChg>
        <pc:cxnChg chg="mod">
          <ac:chgData name="Kyd Law" userId="eea39dd088786ed2" providerId="LiveId" clId="{8711A675-4CDC-47B4-839A-AD4D91DE3130}" dt="2021-10-25T11:49:40.284" v="77" actId="1076"/>
          <ac:cxnSpMkLst>
            <pc:docMk/>
            <pc:sldMk cId="2575340522" sldId="325"/>
            <ac:cxnSpMk id="66" creationId="{302A8A91-5E22-4EAB-A5D1-240F2452D41D}"/>
          </ac:cxnSpMkLst>
        </pc:cxnChg>
        <pc:cxnChg chg="mod">
          <ac:chgData name="Kyd Law" userId="eea39dd088786ed2" providerId="LiveId" clId="{8711A675-4CDC-47B4-839A-AD4D91DE3130}" dt="2021-10-25T11:49:40.284" v="77" actId="1076"/>
          <ac:cxnSpMkLst>
            <pc:docMk/>
            <pc:sldMk cId="2575340522" sldId="325"/>
            <ac:cxnSpMk id="67" creationId="{0F348CFD-70CE-4ECA-A898-A5877946AD09}"/>
          </ac:cxnSpMkLst>
        </pc:cxnChg>
        <pc:cxnChg chg="mod">
          <ac:chgData name="Kyd Law" userId="eea39dd088786ed2" providerId="LiveId" clId="{8711A675-4CDC-47B4-839A-AD4D91DE3130}" dt="2021-10-25T11:49:40.284" v="77" actId="1076"/>
          <ac:cxnSpMkLst>
            <pc:docMk/>
            <pc:sldMk cId="2575340522" sldId="325"/>
            <ac:cxnSpMk id="76" creationId="{FB10BC1F-E0A5-423C-A079-F6BA54604DB8}"/>
          </ac:cxnSpMkLst>
        </pc:cxnChg>
      </pc:sldChg>
      <pc:sldChg chg="addSp delSp modSp add mod ord">
        <pc:chgData name="Kyd Law" userId="eea39dd088786ed2" providerId="LiveId" clId="{8711A675-4CDC-47B4-839A-AD4D91DE3130}" dt="2021-10-26T09:41:20.188" v="435" actId="1076"/>
        <pc:sldMkLst>
          <pc:docMk/>
          <pc:sldMk cId="221241607" sldId="326"/>
        </pc:sldMkLst>
        <pc:spChg chg="add mod ord">
          <ac:chgData name="Kyd Law" userId="eea39dd088786ed2" providerId="LiveId" clId="{8711A675-4CDC-47B4-839A-AD4D91DE3130}" dt="2021-10-25T11:55:39.244" v="236" actId="14100"/>
          <ac:spMkLst>
            <pc:docMk/>
            <pc:sldMk cId="221241607" sldId="326"/>
            <ac:spMk id="7" creationId="{B5604AC0-5B95-4D15-8272-35CB15C91C2B}"/>
          </ac:spMkLst>
        </pc:spChg>
        <pc:spChg chg="mod">
          <ac:chgData name="Kyd Law" userId="eea39dd088786ed2" providerId="LiveId" clId="{8711A675-4CDC-47B4-839A-AD4D91DE3130}" dt="2021-10-25T11:55:55.330" v="243" actId="14100"/>
          <ac:spMkLst>
            <pc:docMk/>
            <pc:sldMk cId="221241607" sldId="326"/>
            <ac:spMk id="16" creationId="{B1763FEA-87B7-426B-BAA9-662605CD5F75}"/>
          </ac:spMkLst>
        </pc:spChg>
        <pc:spChg chg="mod">
          <ac:chgData name="Kyd Law" userId="eea39dd088786ed2" providerId="LiveId" clId="{8711A675-4CDC-47B4-839A-AD4D91DE3130}" dt="2021-10-25T11:55:50.208" v="241" actId="1076"/>
          <ac:spMkLst>
            <pc:docMk/>
            <pc:sldMk cId="221241607" sldId="326"/>
            <ac:spMk id="18" creationId="{EA7FFCEF-9DEB-4E79-9ADE-1F7A36964D01}"/>
          </ac:spMkLst>
        </pc:spChg>
        <pc:spChg chg="mod">
          <ac:chgData name="Kyd Law" userId="eea39dd088786ed2" providerId="LiveId" clId="{8711A675-4CDC-47B4-839A-AD4D91DE3130}" dt="2021-10-26T09:41:11.697" v="434" actId="206"/>
          <ac:spMkLst>
            <pc:docMk/>
            <pc:sldMk cId="221241607" sldId="326"/>
            <ac:spMk id="19" creationId="{42F0B80C-6EC3-446E-82F3-74F34B71C794}"/>
          </ac:spMkLst>
        </pc:spChg>
        <pc:spChg chg="mod">
          <ac:chgData name="Kyd Law" userId="eea39dd088786ed2" providerId="LiveId" clId="{8711A675-4CDC-47B4-839A-AD4D91DE3130}" dt="2021-10-25T11:55:44.654" v="240" actId="1076"/>
          <ac:spMkLst>
            <pc:docMk/>
            <pc:sldMk cId="221241607" sldId="326"/>
            <ac:spMk id="33" creationId="{04EE81B2-0EA0-4447-BD44-DC3AD6C0A056}"/>
          </ac:spMkLst>
        </pc:spChg>
        <pc:spChg chg="del">
          <ac:chgData name="Kyd Law" userId="eea39dd088786ed2" providerId="LiveId" clId="{8711A675-4CDC-47B4-839A-AD4D91DE3130}" dt="2021-10-25T11:53:04.470" v="136" actId="478"/>
          <ac:spMkLst>
            <pc:docMk/>
            <pc:sldMk cId="221241607" sldId="326"/>
            <ac:spMk id="42" creationId="{0BA6F9C5-F784-4217-BCAE-EA3F74C7B7F6}"/>
          </ac:spMkLst>
        </pc:spChg>
        <pc:spChg chg="del">
          <ac:chgData name="Kyd Law" userId="eea39dd088786ed2" providerId="LiveId" clId="{8711A675-4CDC-47B4-839A-AD4D91DE3130}" dt="2021-10-25T11:53:04.470" v="136" actId="478"/>
          <ac:spMkLst>
            <pc:docMk/>
            <pc:sldMk cId="221241607" sldId="326"/>
            <ac:spMk id="44" creationId="{1ADA7C5B-1B9F-468D-B048-D1F007C63C5C}"/>
          </ac:spMkLst>
        </pc:spChg>
        <pc:spChg chg="del">
          <ac:chgData name="Kyd Law" userId="eea39dd088786ed2" providerId="LiveId" clId="{8711A675-4CDC-47B4-839A-AD4D91DE3130}" dt="2021-10-26T09:40:55.986" v="433" actId="478"/>
          <ac:spMkLst>
            <pc:docMk/>
            <pc:sldMk cId="221241607" sldId="326"/>
            <ac:spMk id="68" creationId="{FBA36434-3132-4D73-A236-AA02E3D94B4F}"/>
          </ac:spMkLst>
        </pc:spChg>
        <pc:spChg chg="mod">
          <ac:chgData name="Kyd Law" userId="eea39dd088786ed2" providerId="LiveId" clId="{8711A675-4CDC-47B4-839A-AD4D91DE3130}" dt="2021-10-26T09:41:20.188" v="435" actId="1076"/>
          <ac:spMkLst>
            <pc:docMk/>
            <pc:sldMk cId="221241607" sldId="326"/>
            <ac:spMk id="69" creationId="{E523D4E1-8018-4C0A-9C8C-8181407AD659}"/>
          </ac:spMkLst>
        </pc:spChg>
        <pc:spChg chg="mod">
          <ac:chgData name="Kyd Law" userId="eea39dd088786ed2" providerId="LiveId" clId="{8711A675-4CDC-47B4-839A-AD4D91DE3130}" dt="2021-10-26T09:41:20.188" v="435" actId="1076"/>
          <ac:spMkLst>
            <pc:docMk/>
            <pc:sldMk cId="221241607" sldId="326"/>
            <ac:spMk id="70" creationId="{F5FC98DD-B94A-4A79-AFA6-A560B9AB40A5}"/>
          </ac:spMkLst>
        </pc:spChg>
        <pc:spChg chg="mod">
          <ac:chgData name="Kyd Law" userId="eea39dd088786ed2" providerId="LiveId" clId="{8711A675-4CDC-47B4-839A-AD4D91DE3130}" dt="2021-10-26T09:41:20.188" v="435" actId="1076"/>
          <ac:spMkLst>
            <pc:docMk/>
            <pc:sldMk cId="221241607" sldId="326"/>
            <ac:spMk id="78" creationId="{D8451C3E-6E66-4E1E-9F4B-D31A25C3A072}"/>
          </ac:spMkLst>
        </pc:spChg>
        <pc:spChg chg="add del mod">
          <ac:chgData name="Kyd Law" userId="eea39dd088786ed2" providerId="LiveId" clId="{8711A675-4CDC-47B4-839A-AD4D91DE3130}" dt="2021-10-25T11:55:24.577" v="233" actId="478"/>
          <ac:spMkLst>
            <pc:docMk/>
            <pc:sldMk cId="221241607" sldId="326"/>
            <ac:spMk id="79" creationId="{63777CC4-A1EE-4F4B-B041-7786AD15794B}"/>
          </ac:spMkLst>
        </pc:spChg>
        <pc:grpChg chg="del">
          <ac:chgData name="Kyd Law" userId="eea39dd088786ed2" providerId="LiveId" clId="{8711A675-4CDC-47B4-839A-AD4D91DE3130}" dt="2021-10-25T11:53:04.470" v="136" actId="478"/>
          <ac:grpSpMkLst>
            <pc:docMk/>
            <pc:sldMk cId="221241607" sldId="326"/>
            <ac:grpSpMk id="39" creationId="{7A202678-7F44-4C0C-B8FE-31B2F931E8EF}"/>
          </ac:grpSpMkLst>
        </pc:grpChg>
        <pc:grpChg chg="del">
          <ac:chgData name="Kyd Law" userId="eea39dd088786ed2" providerId="LiveId" clId="{8711A675-4CDC-47B4-839A-AD4D91DE3130}" dt="2021-10-25T11:53:04.470" v="136" actId="478"/>
          <ac:grpSpMkLst>
            <pc:docMk/>
            <pc:sldMk cId="221241607" sldId="326"/>
            <ac:grpSpMk id="55" creationId="{3172BE40-B8FE-43F5-A09B-0DE0B243C315}"/>
          </ac:grpSpMkLst>
        </pc:grpChg>
        <pc:grpChg chg="del">
          <ac:chgData name="Kyd Law" userId="eea39dd088786ed2" providerId="LiveId" clId="{8711A675-4CDC-47B4-839A-AD4D91DE3130}" dt="2021-10-25T11:53:04.470" v="136" actId="478"/>
          <ac:grpSpMkLst>
            <pc:docMk/>
            <pc:sldMk cId="221241607" sldId="326"/>
            <ac:grpSpMk id="61" creationId="{6C69459F-7017-4436-AF04-2B935C4F3E72}"/>
          </ac:grpSpMkLst>
        </pc:grpChg>
        <pc:picChg chg="ord">
          <ac:chgData name="Kyd Law" userId="eea39dd088786ed2" providerId="LiveId" clId="{8711A675-4CDC-47B4-839A-AD4D91DE3130}" dt="2021-10-25T11:54:33.818" v="211" actId="171"/>
          <ac:picMkLst>
            <pc:docMk/>
            <pc:sldMk cId="221241607" sldId="326"/>
            <ac:picMk id="5" creationId="{5DD28807-F625-419B-ADE9-E19AA710CABC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11" creationId="{0D0A1A38-AEF8-4B98-9957-445A2BC2F8BF}"/>
          </ac:picMkLst>
        </pc:picChg>
        <pc:picChg chg="mod">
          <ac:chgData name="Kyd Law" userId="eea39dd088786ed2" providerId="LiveId" clId="{8711A675-4CDC-47B4-839A-AD4D91DE3130}" dt="2021-10-25T11:55:51.838" v="242" actId="1076"/>
          <ac:picMkLst>
            <pc:docMk/>
            <pc:sldMk cId="221241607" sldId="326"/>
            <ac:picMk id="15" creationId="{A37052A3-CEA0-49A3-B48C-73AE9F679D1B}"/>
          </ac:picMkLst>
        </pc:picChg>
        <pc:picChg chg="mod">
          <ac:chgData name="Kyd Law" userId="eea39dd088786ed2" providerId="LiveId" clId="{8711A675-4CDC-47B4-839A-AD4D91DE3130}" dt="2021-10-25T11:53:09.730" v="138" actId="1076"/>
          <ac:picMkLst>
            <pc:docMk/>
            <pc:sldMk cId="221241607" sldId="326"/>
            <ac:picMk id="17" creationId="{39112C5E-6DF4-492D-8678-8B675F749BE4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56" creationId="{7953D79B-4145-4ECD-AB50-A1E34E9CFF64}"/>
          </ac:picMkLst>
        </pc:picChg>
        <pc:picChg chg="mod ord">
          <ac:chgData name="Kyd Law" userId="eea39dd088786ed2" providerId="LiveId" clId="{8711A675-4CDC-47B4-839A-AD4D91DE3130}" dt="2021-10-25T11:55:40.871" v="238" actId="1076"/>
          <ac:picMkLst>
            <pc:docMk/>
            <pc:sldMk cId="221241607" sldId="326"/>
            <ac:picMk id="58" creationId="{64282E49-D5A3-4737-8D2B-B1A58922734A}"/>
          </ac:picMkLst>
        </pc:picChg>
        <pc:picChg chg="ord">
          <ac:chgData name="Kyd Law" userId="eea39dd088786ed2" providerId="LiveId" clId="{8711A675-4CDC-47B4-839A-AD4D91DE3130}" dt="2021-10-25T11:54:42.395" v="227" actId="166"/>
          <ac:picMkLst>
            <pc:docMk/>
            <pc:sldMk cId="221241607" sldId="326"/>
            <ac:picMk id="60" creationId="{746CDAA2-1D4F-4C71-B404-DDFFC34F5914}"/>
          </ac:picMkLst>
        </pc:picChg>
        <pc:picChg chg="ord">
          <ac:chgData name="Kyd Law" userId="eea39dd088786ed2" providerId="LiveId" clId="{8711A675-4CDC-47B4-839A-AD4D91DE3130}" dt="2021-10-25T11:54:44.617" v="228" actId="166"/>
          <ac:picMkLst>
            <pc:docMk/>
            <pc:sldMk cId="221241607" sldId="326"/>
            <ac:picMk id="62" creationId="{73D3F5D5-B96B-43C2-B754-8281ABF8DA6B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1" creationId="{5DB77092-0B32-47FB-AC96-397797CFF3B8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2" creationId="{3515F24D-6BE1-4592-A1A1-5D68BBB1C0C0}"/>
          </ac:picMkLst>
        </pc:picChg>
        <pc:picChg chg="mod ord">
          <ac:chgData name="Kyd Law" userId="eea39dd088786ed2" providerId="LiveId" clId="{8711A675-4CDC-47B4-839A-AD4D91DE3130}" dt="2021-10-25T11:56:09.142" v="245" actId="1076"/>
          <ac:picMkLst>
            <pc:docMk/>
            <pc:sldMk cId="221241607" sldId="326"/>
            <ac:picMk id="73" creationId="{7530EB78-53D2-45DD-808D-BAE091BF5EFA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4" creationId="{CDA28808-02CD-4F9A-8311-C1E5F72BC757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5" creationId="{8210669D-DC7C-4487-B3BB-E83A0519EFEC}"/>
          </ac:picMkLst>
        </pc:picChg>
        <pc:cxnChg chg="mod">
          <ac:chgData name="Kyd Law" userId="eea39dd088786ed2" providerId="LiveId" clId="{8711A675-4CDC-47B4-839A-AD4D91DE3130}" dt="2021-10-25T11:55:44.654" v="240" actId="1076"/>
          <ac:cxnSpMkLst>
            <pc:docMk/>
            <pc:sldMk cId="221241607" sldId="326"/>
            <ac:cxnSpMk id="37" creationId="{45F67C03-95E2-482C-AE21-C285B1D131FF}"/>
          </ac:cxnSpMkLst>
        </pc:cxnChg>
        <pc:cxnChg chg="del">
          <ac:chgData name="Kyd Law" userId="eea39dd088786ed2" providerId="LiveId" clId="{8711A675-4CDC-47B4-839A-AD4D91DE3130}" dt="2021-10-26T09:40:55.986" v="433" actId="478"/>
          <ac:cxnSpMkLst>
            <pc:docMk/>
            <pc:sldMk cId="221241607" sldId="326"/>
            <ac:cxnSpMk id="65" creationId="{5F97AA2D-F2DA-424F-9B5D-C26DAE2C0696}"/>
          </ac:cxnSpMkLst>
        </pc:cxnChg>
        <pc:cxnChg chg="mod">
          <ac:chgData name="Kyd Law" userId="eea39dd088786ed2" providerId="LiveId" clId="{8711A675-4CDC-47B4-839A-AD4D91DE3130}" dt="2021-10-26T09:41:20.188" v="435" actId="1076"/>
          <ac:cxnSpMkLst>
            <pc:docMk/>
            <pc:sldMk cId="221241607" sldId="326"/>
            <ac:cxnSpMk id="66" creationId="{302A8A91-5E22-4EAB-A5D1-240F2452D41D}"/>
          </ac:cxnSpMkLst>
        </pc:cxnChg>
        <pc:cxnChg chg="mod">
          <ac:chgData name="Kyd Law" userId="eea39dd088786ed2" providerId="LiveId" clId="{8711A675-4CDC-47B4-839A-AD4D91DE3130}" dt="2021-10-26T09:41:20.188" v="435" actId="1076"/>
          <ac:cxnSpMkLst>
            <pc:docMk/>
            <pc:sldMk cId="221241607" sldId="326"/>
            <ac:cxnSpMk id="67" creationId="{0F348CFD-70CE-4ECA-A898-A5877946AD09}"/>
          </ac:cxnSpMkLst>
        </pc:cxnChg>
        <pc:cxnChg chg="mod">
          <ac:chgData name="Kyd Law" userId="eea39dd088786ed2" providerId="LiveId" clId="{8711A675-4CDC-47B4-839A-AD4D91DE3130}" dt="2021-10-26T09:41:20.188" v="435" actId="1076"/>
          <ac:cxnSpMkLst>
            <pc:docMk/>
            <pc:sldMk cId="221241607" sldId="326"/>
            <ac:cxnSpMk id="76" creationId="{FB10BC1F-E0A5-423C-A079-F6BA54604DB8}"/>
          </ac:cxnSpMkLst>
        </pc:cxnChg>
      </pc:sldChg>
      <pc:sldChg chg="delSp add del mod">
        <pc:chgData name="Kyd Law" userId="eea39dd088786ed2" providerId="LiveId" clId="{8711A675-4CDC-47B4-839A-AD4D91DE3130}" dt="2021-10-25T11:52:52.013" v="132" actId="47"/>
        <pc:sldMkLst>
          <pc:docMk/>
          <pc:sldMk cId="3134577908" sldId="326"/>
        </pc:sldMkLst>
        <pc:picChg chg="del">
          <ac:chgData name="Kyd Law" userId="eea39dd088786ed2" providerId="LiveId" clId="{8711A675-4CDC-47B4-839A-AD4D91DE3130}" dt="2021-10-25T11:52:49.748" v="131" actId="478"/>
          <ac:picMkLst>
            <pc:docMk/>
            <pc:sldMk cId="3134577908" sldId="326"/>
            <ac:picMk id="47" creationId="{FF63E225-FAF2-4AC2-ADB9-53316362941C}"/>
          </ac:picMkLst>
        </pc:picChg>
      </pc:sldChg>
      <pc:sldChg chg="addSp delSp modSp add mod">
        <pc:chgData name="Kyd Law" userId="eea39dd088786ed2" providerId="LiveId" clId="{8711A675-4CDC-47B4-839A-AD4D91DE3130}" dt="2021-11-08T13:31:55.790" v="1600" actId="1076"/>
        <pc:sldMkLst>
          <pc:docMk/>
          <pc:sldMk cId="2188620477" sldId="327"/>
        </pc:sldMkLst>
        <pc:spChg chg="del">
          <ac:chgData name="Kyd Law" userId="eea39dd088786ed2" providerId="LiveId" clId="{8711A675-4CDC-47B4-839A-AD4D91DE3130}" dt="2021-11-03T15:03:36.274" v="590" actId="478"/>
          <ac:spMkLst>
            <pc:docMk/>
            <pc:sldMk cId="2188620477" sldId="327"/>
            <ac:spMk id="2" creationId="{F79CC815-CAC2-4296-B161-8250570622E6}"/>
          </ac:spMkLst>
        </pc:spChg>
        <pc:spChg chg="del mod">
          <ac:chgData name="Kyd Law" userId="eea39dd088786ed2" providerId="LiveId" clId="{8711A675-4CDC-47B4-839A-AD4D91DE3130}" dt="2021-11-03T15:03:37.149" v="591" actId="478"/>
          <ac:spMkLst>
            <pc:docMk/>
            <pc:sldMk cId="2188620477" sldId="327"/>
            <ac:spMk id="3" creationId="{AD2014A6-CD2A-4B26-BA2D-322E902C9A2A}"/>
          </ac:spMkLst>
        </pc:spChg>
        <pc:spChg chg="del">
          <ac:chgData name="Kyd Law" userId="eea39dd088786ed2" providerId="LiveId" clId="{8711A675-4CDC-47B4-839A-AD4D91DE3130}" dt="2021-11-03T15:03:40.110" v="594" actId="478"/>
          <ac:spMkLst>
            <pc:docMk/>
            <pc:sldMk cId="2188620477" sldId="327"/>
            <ac:spMk id="5" creationId="{CF43E33E-C4D5-476B-BF99-D0E477E69CCF}"/>
          </ac:spMkLst>
        </pc:spChg>
        <pc:spChg chg="mod">
          <ac:chgData name="Kyd Law" userId="eea39dd088786ed2" providerId="LiveId" clId="{8711A675-4CDC-47B4-839A-AD4D91DE3130}" dt="2021-11-03T15:55:27.697" v="710" actId="1582"/>
          <ac:spMkLst>
            <pc:docMk/>
            <pc:sldMk cId="2188620477" sldId="327"/>
            <ac:spMk id="8" creationId="{51CE768B-DBAC-45E7-81F7-E2E2926EDDE2}"/>
          </ac:spMkLst>
        </pc:spChg>
        <pc:spChg chg="mod">
          <ac:chgData name="Kyd Law" userId="eea39dd088786ed2" providerId="LiveId" clId="{8711A675-4CDC-47B4-839A-AD4D91DE3130}" dt="2021-11-03T15:55:58.563" v="718" actId="1076"/>
          <ac:spMkLst>
            <pc:docMk/>
            <pc:sldMk cId="2188620477" sldId="327"/>
            <ac:spMk id="10" creationId="{67C6FFF7-CB63-4C0F-8CCF-21C38E421FE4}"/>
          </ac:spMkLst>
        </pc:spChg>
        <pc:spChg chg="mod">
          <ac:chgData name="Kyd Law" userId="eea39dd088786ed2" providerId="LiveId" clId="{8711A675-4CDC-47B4-839A-AD4D91DE3130}" dt="2021-11-03T15:56:17.045" v="724" actId="1582"/>
          <ac:spMkLst>
            <pc:docMk/>
            <pc:sldMk cId="2188620477" sldId="327"/>
            <ac:spMk id="11" creationId="{978FDDA2-970D-4CEE-A49F-E558C9A7DC6D}"/>
          </ac:spMkLst>
        </pc:spChg>
        <pc:spChg chg="mod">
          <ac:chgData name="Kyd Law" userId="eea39dd088786ed2" providerId="LiveId" clId="{8711A675-4CDC-47B4-839A-AD4D91DE3130}" dt="2021-11-03T15:04:25.115" v="607" actId="1076"/>
          <ac:spMkLst>
            <pc:docMk/>
            <pc:sldMk cId="2188620477" sldId="327"/>
            <ac:spMk id="12" creationId="{7037214E-CA5B-43B2-9B33-506978840B48}"/>
          </ac:spMkLst>
        </pc:spChg>
        <pc:spChg chg="del mod">
          <ac:chgData name="Kyd Law" userId="eea39dd088786ed2" providerId="LiveId" clId="{8711A675-4CDC-47B4-839A-AD4D91DE3130}" dt="2021-11-03T15:52:23.140" v="691" actId="478"/>
          <ac:spMkLst>
            <pc:docMk/>
            <pc:sldMk cId="2188620477" sldId="327"/>
            <ac:spMk id="13" creationId="{93F7F5AE-DFA9-43CB-A30B-DF556C22C075}"/>
          </ac:spMkLst>
        </pc:spChg>
        <pc:spChg chg="del">
          <ac:chgData name="Kyd Law" userId="eea39dd088786ed2" providerId="LiveId" clId="{8711A675-4CDC-47B4-839A-AD4D91DE3130}" dt="2021-11-03T15:03:44.516" v="597" actId="478"/>
          <ac:spMkLst>
            <pc:docMk/>
            <pc:sldMk cId="2188620477" sldId="327"/>
            <ac:spMk id="15" creationId="{1AAC7881-3252-4B15-9A01-4F028A6550A8}"/>
          </ac:spMkLst>
        </pc:spChg>
        <pc:spChg chg="del">
          <ac:chgData name="Kyd Law" userId="eea39dd088786ed2" providerId="LiveId" clId="{8711A675-4CDC-47B4-839A-AD4D91DE3130}" dt="2021-11-03T15:03:44.516" v="597" actId="478"/>
          <ac:spMkLst>
            <pc:docMk/>
            <pc:sldMk cId="2188620477" sldId="327"/>
            <ac:spMk id="19" creationId="{976F3C73-742F-404F-BAA2-9488CD355A66}"/>
          </ac:spMkLst>
        </pc:spChg>
        <pc:spChg chg="del">
          <ac:chgData name="Kyd Law" userId="eea39dd088786ed2" providerId="LiveId" clId="{8711A675-4CDC-47B4-839A-AD4D91DE3130}" dt="2021-11-03T15:03:46.465" v="598" actId="478"/>
          <ac:spMkLst>
            <pc:docMk/>
            <pc:sldMk cId="2188620477" sldId="327"/>
            <ac:spMk id="37" creationId="{DC9CEC05-BD29-47D1-9B88-BD9765F47DF2}"/>
          </ac:spMkLst>
        </pc:spChg>
        <pc:spChg chg="del mod">
          <ac:chgData name="Kyd Law" userId="eea39dd088786ed2" providerId="LiveId" clId="{8711A675-4CDC-47B4-839A-AD4D91DE3130}" dt="2021-11-03T15:03:39.138" v="593" actId="478"/>
          <ac:spMkLst>
            <pc:docMk/>
            <pc:sldMk cId="2188620477" sldId="327"/>
            <ac:spMk id="39" creationId="{A65DA8A9-FA72-4FF6-BC53-1EC25EA4825A}"/>
          </ac:spMkLst>
        </pc:spChg>
        <pc:spChg chg="del mod topLvl">
          <ac:chgData name="Kyd Law" userId="eea39dd088786ed2" providerId="LiveId" clId="{8711A675-4CDC-47B4-839A-AD4D91DE3130}" dt="2021-11-03T15:03:48.057" v="600" actId="478"/>
          <ac:spMkLst>
            <pc:docMk/>
            <pc:sldMk cId="2188620477" sldId="327"/>
            <ac:spMk id="40" creationId="{DD378CBC-411C-412E-848C-C783B358D15A}"/>
          </ac:spMkLst>
        </pc:spChg>
        <pc:spChg chg="del">
          <ac:chgData name="Kyd Law" userId="eea39dd088786ed2" providerId="LiveId" clId="{8711A675-4CDC-47B4-839A-AD4D91DE3130}" dt="2021-11-03T14:44:08.699" v="552" actId="478"/>
          <ac:spMkLst>
            <pc:docMk/>
            <pc:sldMk cId="2188620477" sldId="327"/>
            <ac:spMk id="43" creationId="{0DBFB0CB-5252-41F6-8050-C50381A96FC3}"/>
          </ac:spMkLst>
        </pc:spChg>
        <pc:spChg chg="del">
          <ac:chgData name="Kyd Law" userId="eea39dd088786ed2" providerId="LiveId" clId="{8711A675-4CDC-47B4-839A-AD4D91DE3130}" dt="2021-11-03T14:44:08.699" v="552" actId="478"/>
          <ac:spMkLst>
            <pc:docMk/>
            <pc:sldMk cId="2188620477" sldId="327"/>
            <ac:spMk id="47" creationId="{D356C352-8199-4EE5-B640-A8A0516750B6}"/>
          </ac:spMkLst>
        </pc:spChg>
        <pc:spChg chg="del">
          <ac:chgData name="Kyd Law" userId="eea39dd088786ed2" providerId="LiveId" clId="{8711A675-4CDC-47B4-839A-AD4D91DE3130}" dt="2021-11-03T14:43:57.840" v="548" actId="478"/>
          <ac:spMkLst>
            <pc:docMk/>
            <pc:sldMk cId="2188620477" sldId="327"/>
            <ac:spMk id="50" creationId="{AC404564-94A8-41D1-A718-D41953B6DD82}"/>
          </ac:spMkLst>
        </pc:spChg>
        <pc:spChg chg="add mod">
          <ac:chgData name="Kyd Law" userId="eea39dd088786ed2" providerId="LiveId" clId="{8711A675-4CDC-47B4-839A-AD4D91DE3130}" dt="2021-11-03T15:53:22.586" v="706" actId="208"/>
          <ac:spMkLst>
            <pc:docMk/>
            <pc:sldMk cId="2188620477" sldId="327"/>
            <ac:spMk id="52" creationId="{86882EAD-53C0-4D40-9113-97D06E2E004D}"/>
          </ac:spMkLst>
        </pc:spChg>
        <pc:spChg chg="add mod">
          <ac:chgData name="Kyd Law" userId="eea39dd088786ed2" providerId="LiveId" clId="{8711A675-4CDC-47B4-839A-AD4D91DE3130}" dt="2021-11-03T16:22:06.251" v="845" actId="14100"/>
          <ac:spMkLst>
            <pc:docMk/>
            <pc:sldMk cId="2188620477" sldId="327"/>
            <ac:spMk id="54" creationId="{661647BE-BA87-4C54-AB77-7A184D142DCB}"/>
          </ac:spMkLst>
        </pc:spChg>
        <pc:spChg chg="add mod">
          <ac:chgData name="Kyd Law" userId="eea39dd088786ed2" providerId="LiveId" clId="{8711A675-4CDC-47B4-839A-AD4D91DE3130}" dt="2021-11-03T16:22:43.314" v="853"/>
          <ac:spMkLst>
            <pc:docMk/>
            <pc:sldMk cId="2188620477" sldId="327"/>
            <ac:spMk id="57" creationId="{3F0FF0BE-7C24-4A14-A101-41AF69DD31AC}"/>
          </ac:spMkLst>
        </pc:spChg>
        <pc:spChg chg="add mod">
          <ac:chgData name="Kyd Law" userId="eea39dd088786ed2" providerId="LiveId" clId="{8711A675-4CDC-47B4-839A-AD4D91DE3130}" dt="2021-11-03T16:22:43.314" v="853"/>
          <ac:spMkLst>
            <pc:docMk/>
            <pc:sldMk cId="2188620477" sldId="327"/>
            <ac:spMk id="58" creationId="{B35B478D-4C13-447B-A6A5-4C0F9F584B57}"/>
          </ac:spMkLst>
        </pc:spChg>
        <pc:spChg chg="add mod">
          <ac:chgData name="Kyd Law" userId="eea39dd088786ed2" providerId="LiveId" clId="{8711A675-4CDC-47B4-839A-AD4D91DE3130}" dt="2021-11-03T16:31:26.984" v="895" actId="12788"/>
          <ac:spMkLst>
            <pc:docMk/>
            <pc:sldMk cId="2188620477" sldId="327"/>
            <ac:spMk id="59" creationId="{8AE9EE18-F0B4-4879-B8A9-89A3E90A1CFA}"/>
          </ac:spMkLst>
        </pc:spChg>
        <pc:spChg chg="del mod">
          <ac:chgData name="Kyd Law" userId="eea39dd088786ed2" providerId="LiveId" clId="{8711A675-4CDC-47B4-839A-AD4D91DE3130}" dt="2021-11-03T15:48:21.624" v="617" actId="478"/>
          <ac:spMkLst>
            <pc:docMk/>
            <pc:sldMk cId="2188620477" sldId="327"/>
            <ac:spMk id="62" creationId="{CBD4F808-0E6A-437A-BFFB-785BC1451205}"/>
          </ac:spMkLst>
        </pc:spChg>
        <pc:spChg chg="del">
          <ac:chgData name="Kyd Law" userId="eea39dd088786ed2" providerId="LiveId" clId="{8711A675-4CDC-47B4-839A-AD4D91DE3130}" dt="2021-11-03T15:03:44.516" v="597" actId="478"/>
          <ac:spMkLst>
            <pc:docMk/>
            <pc:sldMk cId="2188620477" sldId="327"/>
            <ac:spMk id="64" creationId="{BAEBCFDC-A32E-427C-A5A2-BC799AB8427B}"/>
          </ac:spMkLst>
        </pc:spChg>
        <pc:spChg chg="del">
          <ac:chgData name="Kyd Law" userId="eea39dd088786ed2" providerId="LiveId" clId="{8711A675-4CDC-47B4-839A-AD4D91DE3130}" dt="2021-11-03T15:48:20.566" v="615" actId="478"/>
          <ac:spMkLst>
            <pc:docMk/>
            <pc:sldMk cId="2188620477" sldId="327"/>
            <ac:spMk id="65" creationId="{6A8DD925-E754-4782-B86B-7DD8219B0556}"/>
          </ac:spMkLst>
        </pc:spChg>
        <pc:spChg chg="del">
          <ac:chgData name="Kyd Law" userId="eea39dd088786ed2" providerId="LiveId" clId="{8711A675-4CDC-47B4-839A-AD4D91DE3130}" dt="2021-11-03T15:48:19.917" v="614" actId="478"/>
          <ac:spMkLst>
            <pc:docMk/>
            <pc:sldMk cId="2188620477" sldId="327"/>
            <ac:spMk id="66" creationId="{F62F7C22-47ED-4D1F-A808-8ED60D65EE67}"/>
          </ac:spMkLst>
        </pc:spChg>
        <pc:spChg chg="mod">
          <ac:chgData name="Kyd Law" userId="eea39dd088786ed2" providerId="LiveId" clId="{8711A675-4CDC-47B4-839A-AD4D91DE3130}" dt="2021-11-08T13:31:42.250" v="1599" actId="14100"/>
          <ac:spMkLst>
            <pc:docMk/>
            <pc:sldMk cId="2188620477" sldId="327"/>
            <ac:spMk id="70" creationId="{024E5FCD-530D-468E-AD80-BA6B55BF9370}"/>
          </ac:spMkLst>
        </pc:spChg>
        <pc:spChg chg="mod">
          <ac:chgData name="Kyd Law" userId="eea39dd088786ed2" providerId="LiveId" clId="{8711A675-4CDC-47B4-839A-AD4D91DE3130}" dt="2021-11-03T15:04:25.115" v="607" actId="1076"/>
          <ac:spMkLst>
            <pc:docMk/>
            <pc:sldMk cId="2188620477" sldId="327"/>
            <ac:spMk id="71" creationId="{A3BB1BB0-E2D8-4037-AD29-1223ACE00E1D}"/>
          </ac:spMkLst>
        </pc:spChg>
        <pc:spChg chg="mod">
          <ac:chgData name="Kyd Law" userId="eea39dd088786ed2" providerId="LiveId" clId="{8711A675-4CDC-47B4-839A-AD4D91DE3130}" dt="2021-11-03T15:04:25.115" v="607" actId="1076"/>
          <ac:spMkLst>
            <pc:docMk/>
            <pc:sldMk cId="2188620477" sldId="327"/>
            <ac:spMk id="72" creationId="{3CB7ED09-E1F1-498C-BA0B-61E76E57D1F6}"/>
          </ac:spMkLst>
        </pc:spChg>
        <pc:spChg chg="mod">
          <ac:chgData name="Kyd Law" userId="eea39dd088786ed2" providerId="LiveId" clId="{8711A675-4CDC-47B4-839A-AD4D91DE3130}" dt="2021-11-08T12:37:01.799" v="953" actId="1076"/>
          <ac:spMkLst>
            <pc:docMk/>
            <pc:sldMk cId="2188620477" sldId="327"/>
            <ac:spMk id="90" creationId="{A8092CDB-E320-422C-B049-A7793325E4B0}"/>
          </ac:spMkLst>
        </pc:spChg>
        <pc:spChg chg="add del mod">
          <ac:chgData name="Kyd Law" userId="eea39dd088786ed2" providerId="LiveId" clId="{8711A675-4CDC-47B4-839A-AD4D91DE3130}" dt="2021-11-03T16:22:02.871" v="843" actId="478"/>
          <ac:spMkLst>
            <pc:docMk/>
            <pc:sldMk cId="2188620477" sldId="327"/>
            <ac:spMk id="98" creationId="{A2DDC562-D33A-4F82-BA43-545B993F9F34}"/>
          </ac:spMkLst>
        </pc:spChg>
        <pc:spChg chg="add mod">
          <ac:chgData name="Kyd Law" userId="eea39dd088786ed2" providerId="LiveId" clId="{8711A675-4CDC-47B4-839A-AD4D91DE3130}" dt="2021-11-03T16:31:29.987" v="896" actId="122"/>
          <ac:spMkLst>
            <pc:docMk/>
            <pc:sldMk cId="2188620477" sldId="327"/>
            <ac:spMk id="99" creationId="{D8A5DE95-9256-4B85-BAB8-48DD5AAD76D5}"/>
          </ac:spMkLst>
        </pc:spChg>
        <pc:spChg chg="add mod">
          <ac:chgData name="Kyd Law" userId="eea39dd088786ed2" providerId="LiveId" clId="{8711A675-4CDC-47B4-839A-AD4D91DE3130}" dt="2021-11-03T16:19:55.101" v="793" actId="12788"/>
          <ac:spMkLst>
            <pc:docMk/>
            <pc:sldMk cId="2188620477" sldId="327"/>
            <ac:spMk id="100" creationId="{A9D08037-6FF4-492A-84F9-A44F5D6485CF}"/>
          </ac:spMkLst>
        </pc:spChg>
        <pc:spChg chg="add mod">
          <ac:chgData name="Kyd Law" userId="eea39dd088786ed2" providerId="LiveId" clId="{8711A675-4CDC-47B4-839A-AD4D91DE3130}" dt="2021-11-03T16:20:17.667" v="808" actId="14100"/>
          <ac:spMkLst>
            <pc:docMk/>
            <pc:sldMk cId="2188620477" sldId="327"/>
            <ac:spMk id="101" creationId="{FB34BBA3-0BA6-406E-A2F2-47E5AE19B632}"/>
          </ac:spMkLst>
        </pc:spChg>
        <pc:spChg chg="add del mod ord topLvl">
          <ac:chgData name="Kyd Law" userId="eea39dd088786ed2" providerId="LiveId" clId="{8711A675-4CDC-47B4-839A-AD4D91DE3130}" dt="2021-11-03T16:30:33.730" v="881" actId="478"/>
          <ac:spMkLst>
            <pc:docMk/>
            <pc:sldMk cId="2188620477" sldId="327"/>
            <ac:spMk id="102" creationId="{4C525DC3-F417-489B-9999-4FBC9BED9B95}"/>
          </ac:spMkLst>
        </pc:spChg>
        <pc:spChg chg="add del mod">
          <ac:chgData name="Kyd Law" userId="eea39dd088786ed2" providerId="LiveId" clId="{8711A675-4CDC-47B4-839A-AD4D91DE3130}" dt="2021-11-03T16:22:16.745" v="848" actId="478"/>
          <ac:spMkLst>
            <pc:docMk/>
            <pc:sldMk cId="2188620477" sldId="327"/>
            <ac:spMk id="103" creationId="{4045BF92-6629-4A4C-B37D-4A0B9340BAA0}"/>
          </ac:spMkLst>
        </pc:spChg>
        <pc:spChg chg="add mod">
          <ac:chgData name="Kyd Law" userId="eea39dd088786ed2" providerId="LiveId" clId="{8711A675-4CDC-47B4-839A-AD4D91DE3130}" dt="2021-11-03T16:31:26.984" v="895" actId="12788"/>
          <ac:spMkLst>
            <pc:docMk/>
            <pc:sldMk cId="2188620477" sldId="327"/>
            <ac:spMk id="104" creationId="{08BF241B-EBAC-4D76-AF83-C77D15D26300}"/>
          </ac:spMkLst>
        </pc:spChg>
        <pc:grpChg chg="del">
          <ac:chgData name="Kyd Law" userId="eea39dd088786ed2" providerId="LiveId" clId="{8711A675-4CDC-47B4-839A-AD4D91DE3130}" dt="2021-11-03T15:03:42.713" v="596" actId="478"/>
          <ac:grpSpMkLst>
            <pc:docMk/>
            <pc:sldMk cId="2188620477" sldId="327"/>
            <ac:grpSpMk id="6" creationId="{5926B62C-EA4C-4D04-9ACB-4282F16042BA}"/>
          </ac:grpSpMkLst>
        </pc:grpChg>
        <pc:grpChg chg="del">
          <ac:chgData name="Kyd Law" userId="eea39dd088786ed2" providerId="LiveId" clId="{8711A675-4CDC-47B4-839A-AD4D91DE3130}" dt="2021-11-03T15:03:53.124" v="601" actId="478"/>
          <ac:grpSpMkLst>
            <pc:docMk/>
            <pc:sldMk cId="2188620477" sldId="327"/>
            <ac:grpSpMk id="7" creationId="{C4585ED8-CE8C-4692-A032-05B92FD5EDE1}"/>
          </ac:grpSpMkLst>
        </pc:grpChg>
        <pc:grpChg chg="del">
          <ac:chgData name="Kyd Law" userId="eea39dd088786ed2" providerId="LiveId" clId="{8711A675-4CDC-47B4-839A-AD4D91DE3130}" dt="2021-11-03T15:03:42.127" v="595" actId="478"/>
          <ac:grpSpMkLst>
            <pc:docMk/>
            <pc:sldMk cId="2188620477" sldId="327"/>
            <ac:grpSpMk id="32" creationId="{5A649F80-20D9-417B-ACCB-C90C2E2F44E0}"/>
          </ac:grpSpMkLst>
        </pc:grpChg>
        <pc:grpChg chg="del">
          <ac:chgData name="Kyd Law" userId="eea39dd088786ed2" providerId="LiveId" clId="{8711A675-4CDC-47B4-839A-AD4D91DE3130}" dt="2021-11-03T14:43:59.494" v="549" actId="478"/>
          <ac:grpSpMkLst>
            <pc:docMk/>
            <pc:sldMk cId="2188620477" sldId="327"/>
            <ac:grpSpMk id="48" creationId="{A960E825-B2A1-4A9F-AF77-DFCD6644984D}"/>
          </ac:grpSpMkLst>
        </pc:grpChg>
        <pc:grpChg chg="del mod">
          <ac:chgData name="Kyd Law" userId="eea39dd088786ed2" providerId="LiveId" clId="{8711A675-4CDC-47B4-839A-AD4D91DE3130}" dt="2021-11-03T15:44:55.873" v="612" actId="165"/>
          <ac:grpSpMkLst>
            <pc:docMk/>
            <pc:sldMk cId="2188620477" sldId="327"/>
            <ac:grpSpMk id="53" creationId="{40A8CA6C-DB18-40F0-A26B-7A224885DD05}"/>
          </ac:grpSpMkLst>
        </pc:grpChg>
        <pc:grpChg chg="add del mod">
          <ac:chgData name="Kyd Law" userId="eea39dd088786ed2" providerId="LiveId" clId="{8711A675-4CDC-47B4-839A-AD4D91DE3130}" dt="2021-11-03T16:30:31.570" v="880" actId="165"/>
          <ac:grpSpMkLst>
            <pc:docMk/>
            <pc:sldMk cId="2188620477" sldId="327"/>
            <ac:grpSpMk id="56" creationId="{7D224227-4EA4-4FA1-BA87-D1667E459CAF}"/>
          </ac:grpSpMkLst>
        </pc:grpChg>
        <pc:grpChg chg="add mod ord">
          <ac:chgData name="Kyd Law" userId="eea39dd088786ed2" providerId="LiveId" clId="{8711A675-4CDC-47B4-839A-AD4D91DE3130}" dt="2021-11-03T15:53:06.156" v="705" actId="170"/>
          <ac:grpSpMkLst>
            <pc:docMk/>
            <pc:sldMk cId="2188620477" sldId="327"/>
            <ac:grpSpMk id="87" creationId="{745E9AF7-DC2E-4B79-8499-798CEB5BCA57}"/>
          </ac:grpSpMkLst>
        </pc:grpChg>
        <pc:grpChg chg="mod">
          <ac:chgData name="Kyd Law" userId="eea39dd088786ed2" providerId="LiveId" clId="{8711A675-4CDC-47B4-839A-AD4D91DE3130}" dt="2021-11-03T14:43:59.742" v="550"/>
          <ac:grpSpMkLst>
            <pc:docMk/>
            <pc:sldMk cId="2188620477" sldId="327"/>
            <ac:grpSpMk id="89" creationId="{11388294-9BDD-44A0-B0BD-00A4E7AFE04A}"/>
          </ac:grpSpMkLst>
        </pc:grpChg>
        <pc:picChg chg="del mod">
          <ac:chgData name="Kyd Law" userId="eea39dd088786ed2" providerId="LiveId" clId="{8711A675-4CDC-47B4-839A-AD4D91DE3130}" dt="2021-11-03T14:43:57.840" v="548" actId="478"/>
          <ac:picMkLst>
            <pc:docMk/>
            <pc:sldMk cId="2188620477" sldId="327"/>
            <ac:picMk id="4" creationId="{65642600-5120-4A34-BA40-34416BB81018}"/>
          </ac:picMkLst>
        </pc:picChg>
        <pc:picChg chg="add del mod">
          <ac:chgData name="Kyd Law" userId="eea39dd088786ed2" providerId="LiveId" clId="{8711A675-4CDC-47B4-839A-AD4D91DE3130}" dt="2021-11-03T15:03:25.749" v="586" actId="478"/>
          <ac:picMkLst>
            <pc:docMk/>
            <pc:sldMk cId="2188620477" sldId="327"/>
            <ac:picMk id="16" creationId="{AA1BB705-AA99-4B6B-8217-99125DD01C09}"/>
          </ac:picMkLst>
        </pc:picChg>
        <pc:picChg chg="del topLvl">
          <ac:chgData name="Kyd Law" userId="eea39dd088786ed2" providerId="LiveId" clId="{8711A675-4CDC-47B4-839A-AD4D91DE3130}" dt="2021-11-03T15:03:42.127" v="595" actId="478"/>
          <ac:picMkLst>
            <pc:docMk/>
            <pc:sldMk cId="2188620477" sldId="327"/>
            <ac:picMk id="18" creationId="{5FBB156D-9F97-4D50-8D74-2FF05DAB270C}"/>
          </ac:picMkLst>
        </pc:picChg>
        <pc:picChg chg="del mod topLvl">
          <ac:chgData name="Kyd Law" userId="eea39dd088786ed2" providerId="LiveId" clId="{8711A675-4CDC-47B4-839A-AD4D91DE3130}" dt="2021-11-03T15:48:17.033" v="613" actId="478"/>
          <ac:picMkLst>
            <pc:docMk/>
            <pc:sldMk cId="2188620477" sldId="327"/>
            <ac:picMk id="20" creationId="{1E707C08-BA86-4ACB-BEA6-45479B0D3AD0}"/>
          </ac:picMkLst>
        </pc:picChg>
        <pc:picChg chg="del">
          <ac:chgData name="Kyd Law" userId="eea39dd088786ed2" providerId="LiveId" clId="{8711A675-4CDC-47B4-839A-AD4D91DE3130}" dt="2021-11-03T14:44:08.699" v="552" actId="478"/>
          <ac:picMkLst>
            <pc:docMk/>
            <pc:sldMk cId="2188620477" sldId="327"/>
            <ac:picMk id="21" creationId="{AAE76D85-DDEF-49CE-B043-D985682CD16C}"/>
          </ac:picMkLst>
        </pc:picChg>
        <pc:picChg chg="mod">
          <ac:chgData name="Kyd Law" userId="eea39dd088786ed2" providerId="LiveId" clId="{8711A675-4CDC-47B4-839A-AD4D91DE3130}" dt="2021-11-03T16:31:26.984" v="895" actId="12788"/>
          <ac:picMkLst>
            <pc:docMk/>
            <pc:sldMk cId="2188620477" sldId="327"/>
            <ac:picMk id="22" creationId="{BF803284-DE7A-45BA-890A-14214F3BD83E}"/>
          </ac:picMkLst>
        </pc:picChg>
        <pc:picChg chg="add del mod">
          <ac:chgData name="Kyd Law" userId="eea39dd088786ed2" providerId="LiveId" clId="{8711A675-4CDC-47B4-839A-AD4D91DE3130}" dt="2021-11-03T15:03:26.476" v="587" actId="478"/>
          <ac:picMkLst>
            <pc:docMk/>
            <pc:sldMk cId="2188620477" sldId="327"/>
            <ac:picMk id="23" creationId="{EF36EED1-7373-48D0-AB68-C19A4828D3F0}"/>
          </ac:picMkLst>
        </pc:picChg>
        <pc:picChg chg="mod">
          <ac:chgData name="Kyd Law" userId="eea39dd088786ed2" providerId="LiveId" clId="{8711A675-4CDC-47B4-839A-AD4D91DE3130}" dt="2021-11-03T16:19:55.101" v="793" actId="12788"/>
          <ac:picMkLst>
            <pc:docMk/>
            <pc:sldMk cId="2188620477" sldId="327"/>
            <ac:picMk id="24" creationId="{C6BAE751-5E19-4F82-BB56-0538BE566C35}"/>
          </ac:picMkLst>
        </pc:picChg>
        <pc:picChg chg="del">
          <ac:chgData name="Kyd Law" userId="eea39dd088786ed2" providerId="LiveId" clId="{8711A675-4CDC-47B4-839A-AD4D91DE3130}" dt="2021-11-03T14:43:57.840" v="548" actId="478"/>
          <ac:picMkLst>
            <pc:docMk/>
            <pc:sldMk cId="2188620477" sldId="327"/>
            <ac:picMk id="29" creationId="{5A997005-44A0-419A-8350-0C2CC70DC30F}"/>
          </ac:picMkLst>
        </pc:picChg>
        <pc:picChg chg="del">
          <ac:chgData name="Kyd Law" userId="eea39dd088786ed2" providerId="LiveId" clId="{8711A675-4CDC-47B4-839A-AD4D91DE3130}" dt="2021-11-03T14:43:57.840" v="548" actId="478"/>
          <ac:picMkLst>
            <pc:docMk/>
            <pc:sldMk cId="2188620477" sldId="327"/>
            <ac:picMk id="30" creationId="{EB770E3D-F4BB-4C97-931A-06E076B8EF28}"/>
          </ac:picMkLst>
        </pc:picChg>
        <pc:picChg chg="del">
          <ac:chgData name="Kyd Law" userId="eea39dd088786ed2" providerId="LiveId" clId="{8711A675-4CDC-47B4-839A-AD4D91DE3130}" dt="2021-11-03T14:43:57.840" v="548" actId="478"/>
          <ac:picMkLst>
            <pc:docMk/>
            <pc:sldMk cId="2188620477" sldId="327"/>
            <ac:picMk id="31" creationId="{6A3A1B9D-A275-41F4-A9DC-F4D01342789A}"/>
          </ac:picMkLst>
        </pc:picChg>
        <pc:picChg chg="add del mod">
          <ac:chgData name="Kyd Law" userId="eea39dd088786ed2" providerId="LiveId" clId="{8711A675-4CDC-47B4-839A-AD4D91DE3130}" dt="2021-11-03T15:51:59.214" v="686" actId="478"/>
          <ac:picMkLst>
            <pc:docMk/>
            <pc:sldMk cId="2188620477" sldId="327"/>
            <ac:picMk id="33" creationId="{F8E55C1A-0627-4746-8813-10A242E481FC}"/>
          </ac:picMkLst>
        </pc:picChg>
        <pc:picChg chg="del mod topLvl">
          <ac:chgData name="Kyd Law" userId="eea39dd088786ed2" providerId="LiveId" clId="{8711A675-4CDC-47B4-839A-AD4D91DE3130}" dt="2021-11-03T15:48:17.033" v="613" actId="478"/>
          <ac:picMkLst>
            <pc:docMk/>
            <pc:sldMk cId="2188620477" sldId="327"/>
            <ac:picMk id="51" creationId="{F7E656AD-7AF3-4DF3-A1CF-F29D00E49ED9}"/>
          </ac:picMkLst>
        </pc:picChg>
        <pc:picChg chg="mod topLvl">
          <ac:chgData name="Kyd Law" userId="eea39dd088786ed2" providerId="LiveId" clId="{8711A675-4CDC-47B4-839A-AD4D91DE3130}" dt="2021-11-03T16:20:09.655" v="795" actId="12788"/>
          <ac:picMkLst>
            <pc:docMk/>
            <pc:sldMk cId="2188620477" sldId="327"/>
            <ac:picMk id="55" creationId="{ABE46531-D99D-4C7F-862F-49437D15C5B1}"/>
          </ac:picMkLst>
        </pc:picChg>
        <pc:picChg chg="add mod">
          <ac:chgData name="Kyd Law" userId="eea39dd088786ed2" providerId="LiveId" clId="{8711A675-4CDC-47B4-839A-AD4D91DE3130}" dt="2021-11-03T14:43:59.742" v="550"/>
          <ac:picMkLst>
            <pc:docMk/>
            <pc:sldMk cId="2188620477" sldId="327"/>
            <ac:picMk id="68" creationId="{92C0BE68-649E-4B0C-A012-512AD2653193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73" creationId="{D95FB103-D9D1-422D-B20D-9FFBE77DEA81}"/>
          </ac:picMkLst>
        </pc:picChg>
        <pc:picChg chg="mod ord">
          <ac:chgData name="Kyd Law" userId="eea39dd088786ed2" providerId="LiveId" clId="{8711A675-4CDC-47B4-839A-AD4D91DE3130}" dt="2021-11-08T13:31:55.790" v="1600" actId="1076"/>
          <ac:picMkLst>
            <pc:docMk/>
            <pc:sldMk cId="2188620477" sldId="327"/>
            <ac:picMk id="74" creationId="{F616B7EA-D456-4519-9BDD-C417622AC380}"/>
          </ac:picMkLst>
        </pc:picChg>
        <pc:picChg chg="mod ord">
          <ac:chgData name="Kyd Law" userId="eea39dd088786ed2" providerId="LiveId" clId="{8711A675-4CDC-47B4-839A-AD4D91DE3130}" dt="2021-11-08T13:31:55.790" v="1600" actId="1076"/>
          <ac:picMkLst>
            <pc:docMk/>
            <pc:sldMk cId="2188620477" sldId="327"/>
            <ac:picMk id="75" creationId="{C1AFCB3C-3CC7-4662-9905-23AEBC10556E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76" creationId="{2DBC4643-FD76-4AE0-8E9A-523E6DF08D99}"/>
          </ac:picMkLst>
        </pc:picChg>
        <pc:picChg chg="mod">
          <ac:chgData name="Kyd Law" userId="eea39dd088786ed2" providerId="LiveId" clId="{8711A675-4CDC-47B4-839A-AD4D91DE3130}" dt="2021-11-08T13:31:30.144" v="1596" actId="1076"/>
          <ac:picMkLst>
            <pc:docMk/>
            <pc:sldMk cId="2188620477" sldId="327"/>
            <ac:picMk id="77" creationId="{A5F93FC3-0B97-4EBA-AC80-EADA55DF2DBA}"/>
          </ac:picMkLst>
        </pc:picChg>
        <pc:picChg chg="mod">
          <ac:chgData name="Kyd Law" userId="eea39dd088786ed2" providerId="LiveId" clId="{8711A675-4CDC-47B4-839A-AD4D91DE3130}" dt="2021-11-08T13:31:29.143" v="1595" actId="1076"/>
          <ac:picMkLst>
            <pc:docMk/>
            <pc:sldMk cId="2188620477" sldId="327"/>
            <ac:picMk id="78" creationId="{FD9DD9B4-0ABF-4BF2-B82F-260859BB9C54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79" creationId="{1E27C1BF-5C17-47BC-AEA2-F1FC967544B4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80" creationId="{8E62C7F8-1DA1-4FAC-BCAF-8C5ED062DD88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81" creationId="{072FFFFF-4E54-4E8F-AA8B-0811673D90FE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82" creationId="{491D0890-D06C-4A3F-9CB1-87304140D304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83" creationId="{5F9196A2-AAAA-4EF7-AE41-2BB4E45356D1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84" creationId="{0F09C2A3-C0D6-4E90-96B5-FC2F582F3705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85" creationId="{74370B05-1B28-4429-BE9A-3C979E13F06E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86" creationId="{E3EAADA2-C997-4B78-AE47-0AE1B231E8DE}"/>
          </ac:picMkLst>
        </pc:picChg>
        <pc:picChg chg="mod">
          <ac:chgData name="Kyd Law" userId="eea39dd088786ed2" providerId="LiveId" clId="{8711A675-4CDC-47B4-839A-AD4D91DE3130}" dt="2021-11-03T14:43:59.742" v="550"/>
          <ac:picMkLst>
            <pc:docMk/>
            <pc:sldMk cId="2188620477" sldId="327"/>
            <ac:picMk id="88" creationId="{458CE6AF-FBBE-4E87-B604-69C4E5161074}"/>
          </ac:picMkLst>
        </pc:picChg>
        <pc:picChg chg="mod">
          <ac:chgData name="Kyd Law" userId="eea39dd088786ed2" providerId="LiveId" clId="{8711A675-4CDC-47B4-839A-AD4D91DE3130}" dt="2021-11-08T12:37:03.250" v="954" actId="1076"/>
          <ac:picMkLst>
            <pc:docMk/>
            <pc:sldMk cId="2188620477" sldId="327"/>
            <ac:picMk id="91" creationId="{2862BF84-5495-4A37-9300-B817AA4FB322}"/>
          </ac:picMkLst>
        </pc:picChg>
        <pc:picChg chg="add mod">
          <ac:chgData name="Kyd Law" userId="eea39dd088786ed2" providerId="LiveId" clId="{8711A675-4CDC-47B4-839A-AD4D91DE3130}" dt="2021-11-03T14:43:59.742" v="550"/>
          <ac:picMkLst>
            <pc:docMk/>
            <pc:sldMk cId="2188620477" sldId="327"/>
            <ac:picMk id="92" creationId="{64FD9293-3EDD-4529-B5F4-F25E1F2DDB03}"/>
          </ac:picMkLst>
        </pc:picChg>
        <pc:picChg chg="add mod">
          <ac:chgData name="Kyd Law" userId="eea39dd088786ed2" providerId="LiveId" clId="{8711A675-4CDC-47B4-839A-AD4D91DE3130}" dt="2021-11-03T14:43:59.742" v="550"/>
          <ac:picMkLst>
            <pc:docMk/>
            <pc:sldMk cId="2188620477" sldId="327"/>
            <ac:picMk id="93" creationId="{BD1EC927-29FB-4708-890D-89C6E9AED538}"/>
          </ac:picMkLst>
        </pc:picChg>
        <pc:picChg chg="add mod">
          <ac:chgData name="Kyd Law" userId="eea39dd088786ed2" providerId="LiveId" clId="{8711A675-4CDC-47B4-839A-AD4D91DE3130}" dt="2021-11-03T14:43:59.742" v="550"/>
          <ac:picMkLst>
            <pc:docMk/>
            <pc:sldMk cId="2188620477" sldId="327"/>
            <ac:picMk id="94" creationId="{FD03B414-54A1-4BFB-AC09-F69F571A723F}"/>
          </ac:picMkLst>
        </pc:picChg>
        <pc:picChg chg="add del mod">
          <ac:chgData name="Kyd Law" userId="eea39dd088786ed2" providerId="LiveId" clId="{8711A675-4CDC-47B4-839A-AD4D91DE3130}" dt="2021-11-03T14:44:02.354" v="551" actId="478"/>
          <ac:picMkLst>
            <pc:docMk/>
            <pc:sldMk cId="2188620477" sldId="327"/>
            <ac:picMk id="95" creationId="{1B206DCB-1019-4957-8777-464EDE665171}"/>
          </ac:picMkLst>
        </pc:picChg>
        <pc:picChg chg="add mod topLvl">
          <ac:chgData name="Kyd Law" userId="eea39dd088786ed2" providerId="LiveId" clId="{8711A675-4CDC-47B4-839A-AD4D91DE3130}" dt="2021-11-03T16:31:26.984" v="895" actId="12788"/>
          <ac:picMkLst>
            <pc:docMk/>
            <pc:sldMk cId="2188620477" sldId="327"/>
            <ac:picMk id="96" creationId="{8BCA5233-73CF-4610-B71D-6F0F7F47607C}"/>
          </ac:picMkLst>
        </pc:picChg>
        <pc:picChg chg="add del mod">
          <ac:chgData name="Kyd Law" userId="eea39dd088786ed2" providerId="LiveId" clId="{8711A675-4CDC-47B4-839A-AD4D91DE3130}" dt="2021-11-03T16:21:47.884" v="841" actId="478"/>
          <ac:picMkLst>
            <pc:docMk/>
            <pc:sldMk cId="2188620477" sldId="327"/>
            <ac:picMk id="97" creationId="{9DE100AD-CCD0-49A8-A3D2-7D4B51A4A668}"/>
          </ac:picMkLst>
        </pc:picChg>
        <pc:cxnChg chg="add del mod">
          <ac:chgData name="Kyd Law" userId="eea39dd088786ed2" providerId="LiveId" clId="{8711A675-4CDC-47B4-839A-AD4D91DE3130}" dt="2021-11-03T15:49:37.676" v="639" actId="478"/>
          <ac:cxnSpMkLst>
            <pc:docMk/>
            <pc:sldMk cId="2188620477" sldId="327"/>
            <ac:cxnSpMk id="35" creationId="{B9384DFF-E8D5-423B-AC08-1C48C908904F}"/>
          </ac:cxnSpMkLst>
        </pc:cxnChg>
        <pc:cxnChg chg="add del mod">
          <ac:chgData name="Kyd Law" userId="eea39dd088786ed2" providerId="LiveId" clId="{8711A675-4CDC-47B4-839A-AD4D91DE3130}" dt="2021-11-03T15:52:33.550" v="693" actId="478"/>
          <ac:cxnSpMkLst>
            <pc:docMk/>
            <pc:sldMk cId="2188620477" sldId="327"/>
            <ac:cxnSpMk id="49" creationId="{9B7B8205-1306-4E14-9CBA-EBB43DEC7C39}"/>
          </ac:cxnSpMkLst>
        </pc:cxnChg>
      </pc:sldChg>
      <pc:sldChg chg="add">
        <pc:chgData name="Kyd Law" userId="eea39dd088786ed2" providerId="LiveId" clId="{8711A675-4CDC-47B4-839A-AD4D91DE3130}" dt="2021-11-05T15:35:11.968" v="899"/>
        <pc:sldMkLst>
          <pc:docMk/>
          <pc:sldMk cId="1707082283" sldId="328"/>
        </pc:sldMkLst>
      </pc:sldChg>
      <pc:sldChg chg="delSp modSp mod">
        <pc:chgData name="Kyd Law" userId="eea39dd088786ed2" providerId="LiveId" clId="{8711A675-4CDC-47B4-839A-AD4D91DE3130}" dt="2021-11-10T12:56:29.937" v="2577" actId="1076"/>
        <pc:sldMkLst>
          <pc:docMk/>
          <pc:sldMk cId="1893584919" sldId="329"/>
        </pc:sldMkLst>
        <pc:spChg chg="mod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4" creationId="{F083C6F2-67EC-4994-B067-2E64432FC90E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5" creationId="{9AC9491D-2D64-4B67-9326-A2EDE2FE94D1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6" creationId="{FEA38F1B-DD37-42B4-A2DB-CF0F1DAF4001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7" creationId="{1085386E-9314-492C-8D71-D3B1E3A7337F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8" creationId="{947DCAFD-7B8A-4520-8CD3-DB968F443E75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9" creationId="{06955AA0-F7A7-4E08-AF42-AAB1F15A531D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10" creationId="{CBE19A46-DC9D-4D79-9DB8-72CC934BB811}"/>
          </ac:spMkLst>
        </pc:spChg>
        <pc:spChg chg="mod topLvl">
          <ac:chgData name="Kyd Law" userId="eea39dd088786ed2" providerId="LiveId" clId="{8711A675-4CDC-47B4-839A-AD4D91DE3130}" dt="2021-11-10T12:56:29.937" v="2577" actId="1076"/>
          <ac:spMkLst>
            <pc:docMk/>
            <pc:sldMk cId="1893584919" sldId="329"/>
            <ac:spMk id="11" creationId="{B8BE11A8-796E-442E-94DA-4D44F93A0528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12" creationId="{1D999933-052E-40C6-8195-223F62B8A08C}"/>
          </ac:spMkLst>
        </pc:spChg>
        <pc:spChg chg="mod topLvl">
          <ac:chgData name="Kyd Law" userId="eea39dd088786ed2" providerId="LiveId" clId="{8711A675-4CDC-47B4-839A-AD4D91DE3130}" dt="2021-11-08T12:42:03.562" v="1171" actId="2085"/>
          <ac:spMkLst>
            <pc:docMk/>
            <pc:sldMk cId="1893584919" sldId="329"/>
            <ac:spMk id="18" creationId="{880AE0AD-D536-4BFD-B98F-7716519C0DF1}"/>
          </ac:spMkLst>
        </pc:spChg>
        <pc:spChg chg="mod topLvl">
          <ac:chgData name="Kyd Law" userId="eea39dd088786ed2" providerId="LiveId" clId="{8711A675-4CDC-47B4-839A-AD4D91DE3130}" dt="2021-11-08T13:37:17.919" v="1663" actId="12788"/>
          <ac:spMkLst>
            <pc:docMk/>
            <pc:sldMk cId="1893584919" sldId="329"/>
            <ac:spMk id="28" creationId="{832CA394-7B90-4833-A05D-70CAA4BE1358}"/>
          </ac:spMkLst>
        </pc:spChg>
        <pc:spChg chg="mod topLvl">
          <ac:chgData name="Kyd Law" userId="eea39dd088786ed2" providerId="LiveId" clId="{8711A675-4CDC-47B4-839A-AD4D91DE3130}" dt="2021-11-08T13:36:57.962" v="1653" actId="555"/>
          <ac:spMkLst>
            <pc:docMk/>
            <pc:sldMk cId="1893584919" sldId="329"/>
            <ac:spMk id="32" creationId="{6F32CA26-EAF7-407C-A2FE-06A43F6206AF}"/>
          </ac:spMkLst>
        </pc:spChg>
        <pc:spChg chg="mod topLvl">
          <ac:chgData name="Kyd Law" userId="eea39dd088786ed2" providerId="LiveId" clId="{8711A675-4CDC-47B4-839A-AD4D91DE3130}" dt="2021-11-08T13:37:17.919" v="1663" actId="12788"/>
          <ac:spMkLst>
            <pc:docMk/>
            <pc:sldMk cId="1893584919" sldId="329"/>
            <ac:spMk id="33" creationId="{93892ECD-7A5C-485B-A97A-8C3177D9FDC0}"/>
          </ac:spMkLst>
        </pc:spChg>
        <pc:spChg chg="mod topLvl">
          <ac:chgData name="Kyd Law" userId="eea39dd088786ed2" providerId="LiveId" clId="{8711A675-4CDC-47B4-839A-AD4D91DE3130}" dt="2021-11-08T13:36:10.067" v="1635" actId="14100"/>
          <ac:spMkLst>
            <pc:docMk/>
            <pc:sldMk cId="1893584919" sldId="329"/>
            <ac:spMk id="51" creationId="{A93E8DF4-B1FF-4416-A095-383D91824566}"/>
          </ac:spMkLst>
        </pc:spChg>
        <pc:grpChg chg="del mod topLvl">
          <ac:chgData name="Kyd Law" userId="eea39dd088786ed2" providerId="LiveId" clId="{8711A675-4CDC-47B4-839A-AD4D91DE3130}" dt="2021-11-08T12:41:23.458" v="1166" actId="165"/>
          <ac:grpSpMkLst>
            <pc:docMk/>
            <pc:sldMk cId="1893584919" sldId="329"/>
            <ac:grpSpMk id="14" creationId="{16C60521-AB1D-4B1F-B889-DAE67C007012}"/>
          </ac:grpSpMkLst>
        </pc:grpChg>
        <pc:grpChg chg="del mod topLvl">
          <ac:chgData name="Kyd Law" userId="eea39dd088786ed2" providerId="LiveId" clId="{8711A675-4CDC-47B4-839A-AD4D91DE3130}" dt="2021-11-08T12:41:21.052" v="1165" actId="165"/>
          <ac:grpSpMkLst>
            <pc:docMk/>
            <pc:sldMk cId="1893584919" sldId="329"/>
            <ac:grpSpMk id="15" creationId="{F33614B3-2D8C-4E4D-BE28-60A11CB715C3}"/>
          </ac:grpSpMkLst>
        </pc:grpChg>
        <pc:grpChg chg="del mod topLvl">
          <ac:chgData name="Kyd Law" userId="eea39dd088786ed2" providerId="LiveId" clId="{8711A675-4CDC-47B4-839A-AD4D91DE3130}" dt="2021-11-08T12:41:21.052" v="1165" actId="165"/>
          <ac:grpSpMkLst>
            <pc:docMk/>
            <pc:sldMk cId="1893584919" sldId="329"/>
            <ac:grpSpMk id="27" creationId="{C3C578BD-40A0-4A9B-94A2-0E895B20789F}"/>
          </ac:grpSpMkLst>
        </pc:grpChg>
        <pc:grpChg chg="del">
          <ac:chgData name="Kyd Law" userId="eea39dd088786ed2" providerId="LiveId" clId="{8711A675-4CDC-47B4-839A-AD4D91DE3130}" dt="2021-11-08T12:41:18.304" v="1164" actId="165"/>
          <ac:grpSpMkLst>
            <pc:docMk/>
            <pc:sldMk cId="1893584919" sldId="329"/>
            <ac:grpSpMk id="34" creationId="{F0B17255-03B6-4723-97AF-A623B5C9AF47}"/>
          </ac:grpSpMkLst>
        </pc:grpChg>
        <pc:cxnChg chg="mod topLvl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20" creationId="{1B45F8CF-6377-4F19-9393-E985477E74A5}"/>
          </ac:cxnSpMkLst>
        </pc:cxnChg>
        <pc:cxnChg chg="mod topLvl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21" creationId="{0382AA86-1146-4CCC-A298-51C3F898070A}"/>
          </ac:cxnSpMkLst>
        </pc:cxnChg>
        <pc:cxnChg chg="mod topLvl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22" creationId="{1EF344D6-D243-43B7-AB07-66F8C902DF07}"/>
          </ac:cxnSpMkLst>
        </pc:cxnChg>
        <pc:cxnChg chg="mod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31" creationId="{63539B0C-B015-428E-9E82-7FFFA00CF055}"/>
          </ac:cxnSpMkLst>
        </pc:cxnChg>
        <pc:cxnChg chg="mod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37" creationId="{1B9A8CE1-DC86-4B5D-AA31-B5FBC1FD816B}"/>
          </ac:cxnSpMkLst>
        </pc:cxnChg>
        <pc:cxnChg chg="mod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39" creationId="{F12F847B-B8C5-40E4-8649-ECF3DC4A6CDD}"/>
          </ac:cxnSpMkLst>
        </pc:cxnChg>
        <pc:cxnChg chg="mod">
          <ac:chgData name="Kyd Law" userId="eea39dd088786ed2" providerId="LiveId" clId="{8711A675-4CDC-47B4-839A-AD4D91DE3130}" dt="2021-11-10T12:56:29.937" v="2577" actId="1076"/>
          <ac:cxnSpMkLst>
            <pc:docMk/>
            <pc:sldMk cId="1893584919" sldId="329"/>
            <ac:cxnSpMk id="41" creationId="{E3EE436C-5F1F-492B-AC1B-E2FF46C7FEE7}"/>
          </ac:cxnSpMkLst>
        </pc:cxnChg>
        <pc:cxnChg chg="mod">
          <ac:chgData name="Kyd Law" userId="eea39dd088786ed2" providerId="LiveId" clId="{8711A675-4CDC-47B4-839A-AD4D91DE3130}" dt="2021-11-10T12:56:29.937" v="2577" actId="1076"/>
          <ac:cxnSpMkLst>
            <pc:docMk/>
            <pc:sldMk cId="1893584919" sldId="329"/>
            <ac:cxnSpMk id="43" creationId="{EF12187B-9B07-4C8C-8967-727B70228824}"/>
          </ac:cxnSpMkLst>
        </pc:cxnChg>
        <pc:cxnChg chg="mod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45" creationId="{BBA88ED0-C3B2-4319-9744-CBFBCCA76868}"/>
          </ac:cxnSpMkLst>
        </pc:cxnChg>
      </pc:sldChg>
      <pc:sldChg chg="add del">
        <pc:chgData name="Kyd Law" userId="eea39dd088786ed2" providerId="LiveId" clId="{8711A675-4CDC-47B4-839A-AD4D91DE3130}" dt="2021-11-05T15:36:27.981" v="908" actId="47"/>
        <pc:sldMkLst>
          <pc:docMk/>
          <pc:sldMk cId="3560268618" sldId="329"/>
        </pc:sldMkLst>
      </pc:sldChg>
      <pc:sldChg chg="addSp delSp modSp add mod">
        <pc:chgData name="Kyd Law" userId="eea39dd088786ed2" providerId="LiveId" clId="{8711A675-4CDC-47B4-839A-AD4D91DE3130}" dt="2021-11-10T13:01:31.759" v="2580" actId="1037"/>
        <pc:sldMkLst>
          <pc:docMk/>
          <pc:sldMk cId="2113859104" sldId="330"/>
        </pc:sldMkLst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2" creationId="{09F850E7-D3F2-48CA-96C9-F61849AA9D03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4" creationId="{A8EBB83B-D815-48BC-AFCD-4ADCEF833C7A}"/>
          </ac:spMkLst>
        </pc:spChg>
        <pc:spChg chg="del">
          <ac:chgData name="Kyd Law" userId="eea39dd088786ed2" providerId="LiveId" clId="{8711A675-4CDC-47B4-839A-AD4D91DE3130}" dt="2021-11-08T12:37:14.643" v="958" actId="478"/>
          <ac:spMkLst>
            <pc:docMk/>
            <pc:sldMk cId="2113859104" sldId="330"/>
            <ac:spMk id="4" creationId="{F083C6F2-67EC-4994-B067-2E64432FC90E}"/>
          </ac:spMkLst>
        </pc:spChg>
        <pc:spChg chg="del">
          <ac:chgData name="Kyd Law" userId="eea39dd088786ed2" providerId="LiveId" clId="{8711A675-4CDC-47B4-839A-AD4D91DE3130}" dt="2021-11-08T12:37:12.637" v="957" actId="478"/>
          <ac:spMkLst>
            <pc:docMk/>
            <pc:sldMk cId="2113859104" sldId="330"/>
            <ac:spMk id="13" creationId="{9DF53354-5C27-4B8B-B83C-C41AB4C6A59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25" creationId="{FB79913E-950F-41C9-A031-FB12FB49D72A}"/>
          </ac:spMkLst>
        </pc:spChg>
        <pc:spChg chg="add mod ord">
          <ac:chgData name="Kyd Law" userId="eea39dd088786ed2" providerId="LiveId" clId="{8711A675-4CDC-47B4-839A-AD4D91DE3130}" dt="2021-11-08T12:49:10.934" v="1273" actId="1582"/>
          <ac:spMkLst>
            <pc:docMk/>
            <pc:sldMk cId="2113859104" sldId="330"/>
            <ac:spMk id="30" creationId="{473139B6-8590-4157-90A3-E1FC442C87CF}"/>
          </ac:spMkLst>
        </pc:spChg>
        <pc:spChg chg="add mod">
          <ac:chgData name="Kyd Law" userId="eea39dd088786ed2" providerId="LiveId" clId="{8711A675-4CDC-47B4-839A-AD4D91DE3130}" dt="2021-11-08T12:40:20.554" v="1153" actId="571"/>
          <ac:spMkLst>
            <pc:docMk/>
            <pc:sldMk cId="2113859104" sldId="330"/>
            <ac:spMk id="36" creationId="{8DF32954-BE33-4A0D-BFE7-BC18894F1755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40" creationId="{F2664EA2-D7E3-443A-8138-B697D5DF7316}"/>
          </ac:spMkLst>
        </pc:spChg>
        <pc:spChg chg="mod">
          <ac:chgData name="Kyd Law" userId="eea39dd088786ed2" providerId="LiveId" clId="{8711A675-4CDC-47B4-839A-AD4D91DE3130}" dt="2021-11-08T12:44:00.198" v="1181" actId="571"/>
          <ac:spMkLst>
            <pc:docMk/>
            <pc:sldMk cId="2113859104" sldId="330"/>
            <ac:spMk id="44" creationId="{047949A1-DACD-4F62-9930-2ADFAE672EF4}"/>
          </ac:spMkLst>
        </pc:spChg>
        <pc:spChg chg="add mod">
          <ac:chgData name="Kyd Law" userId="eea39dd088786ed2" providerId="LiveId" clId="{8711A675-4CDC-47B4-839A-AD4D91DE3130}" dt="2021-11-08T12:44:00.198" v="1181" actId="571"/>
          <ac:spMkLst>
            <pc:docMk/>
            <pc:sldMk cId="2113859104" sldId="330"/>
            <ac:spMk id="47" creationId="{E2239E05-0D03-40E0-95E8-AA43957447E3}"/>
          </ac:spMkLst>
        </pc:spChg>
        <pc:spChg chg="add del mod">
          <ac:chgData name="Kyd Law" userId="eea39dd088786ed2" providerId="LiveId" clId="{8711A675-4CDC-47B4-839A-AD4D91DE3130}" dt="2021-11-08T12:47:42.973" v="1203" actId="478"/>
          <ac:spMkLst>
            <pc:docMk/>
            <pc:sldMk cId="2113859104" sldId="330"/>
            <ac:spMk id="48" creationId="{86A8276E-E4CE-4E02-8FB2-EA07F1998333}"/>
          </ac:spMkLst>
        </pc:spChg>
        <pc:spChg chg="add del mod">
          <ac:chgData name="Kyd Law" userId="eea39dd088786ed2" providerId="LiveId" clId="{8711A675-4CDC-47B4-839A-AD4D91DE3130}" dt="2021-11-08T12:47:42.973" v="1203" actId="478"/>
          <ac:spMkLst>
            <pc:docMk/>
            <pc:sldMk cId="2113859104" sldId="330"/>
            <ac:spMk id="49" creationId="{DE0C9390-2161-4272-B2E4-9337945465E7}"/>
          </ac:spMkLst>
        </pc:spChg>
        <pc:spChg chg="add del mod">
          <ac:chgData name="Kyd Law" userId="eea39dd088786ed2" providerId="LiveId" clId="{8711A675-4CDC-47B4-839A-AD4D91DE3130}" dt="2021-11-08T12:47:42.973" v="1203" actId="478"/>
          <ac:spMkLst>
            <pc:docMk/>
            <pc:sldMk cId="2113859104" sldId="330"/>
            <ac:spMk id="50" creationId="{CC8D74B0-BFAB-4C14-B4D1-C25C2F2BC3ED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2" creationId="{94873541-C300-41FC-AB2D-6118EEECB5F8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3" creationId="{372932D6-98FB-43A4-B6D5-0EF45BD2D7F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4" creationId="{E10D57F8-75DF-443D-AF2C-6E8D49DC3E7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5" creationId="{C587C83A-5C20-46AF-8C3E-0ABDE008C828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6" creationId="{2F9E718D-0759-4930-B2B8-3B321943B0CA}"/>
          </ac:spMkLst>
        </pc:spChg>
        <pc:spChg chg="add del mod">
          <ac:chgData name="Kyd Law" userId="eea39dd088786ed2" providerId="LiveId" clId="{8711A675-4CDC-47B4-839A-AD4D91DE3130}" dt="2021-11-08T12:48:07.584" v="1245" actId="478"/>
          <ac:spMkLst>
            <pc:docMk/>
            <pc:sldMk cId="2113859104" sldId="330"/>
            <ac:spMk id="56" creationId="{F2990D5D-29C4-4E1E-B96B-1C782DEB7A4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7" creationId="{3A606F03-F7A3-4444-BE80-023B0917C0CC}"/>
          </ac:spMkLst>
        </pc:spChg>
        <pc:spChg chg="add del mod">
          <ac:chgData name="Kyd Law" userId="eea39dd088786ed2" providerId="LiveId" clId="{8711A675-4CDC-47B4-839A-AD4D91DE3130}" dt="2021-11-08T12:48:07.584" v="1245" actId="478"/>
          <ac:spMkLst>
            <pc:docMk/>
            <pc:sldMk cId="2113859104" sldId="330"/>
            <ac:spMk id="57" creationId="{C94A3A4A-AEEE-4322-90D6-BFB10FF0EF16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8" creationId="{D1EE5566-9E8E-4BF3-9D23-9285C577374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9" creationId="{778395A2-F67D-405B-BF92-D3BC962A69BF}"/>
          </ac:spMkLst>
        </pc:spChg>
        <pc:spChg chg="add mod">
          <ac:chgData name="Kyd Law" userId="eea39dd088786ed2" providerId="LiveId" clId="{8711A675-4CDC-47B4-839A-AD4D91DE3130}" dt="2021-11-08T12:48:26.712" v="1263" actId="571"/>
          <ac:spMkLst>
            <pc:docMk/>
            <pc:sldMk cId="2113859104" sldId="330"/>
            <ac:spMk id="59" creationId="{DD300E83-DAD1-4672-AC44-A04D5592C657}"/>
          </ac:spMkLst>
        </pc:spChg>
        <pc:spChg chg="add mod">
          <ac:chgData name="Kyd Law" userId="eea39dd088786ed2" providerId="LiveId" clId="{8711A675-4CDC-47B4-839A-AD4D91DE3130}" dt="2021-11-08T12:48:26.712" v="1263" actId="571"/>
          <ac:spMkLst>
            <pc:docMk/>
            <pc:sldMk cId="2113859104" sldId="330"/>
            <ac:spMk id="60" creationId="{64F19B69-972A-4E7E-9CAC-12036291121A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0" creationId="{8C3C0786-4611-4EEF-82A4-DB19C4E0624A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1" creationId="{7701B398-EB7D-40A7-BC61-8BED5619621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2" creationId="{C197D31F-F40A-4CC3-BD59-F178A416AD66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3" creationId="{D1ED649D-6F1D-470A-8795-C644B331AC61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4" creationId="{CF64FDC7-F1B6-492F-8191-9003D5BE3122}"/>
          </ac:spMkLst>
        </pc:spChg>
        <pc:spChg chg="add del mod">
          <ac:chgData name="Kyd Law" userId="eea39dd088786ed2" providerId="LiveId" clId="{8711A675-4CDC-47B4-839A-AD4D91DE3130}" dt="2021-11-09T17:49:29.297" v="2213" actId="478"/>
          <ac:spMkLst>
            <pc:docMk/>
            <pc:sldMk cId="2113859104" sldId="330"/>
            <ac:spMk id="65" creationId="{657B8757-39A7-4057-B5A7-AD1EBFA6D155}"/>
          </ac:spMkLst>
        </pc:spChg>
        <pc:spChg chg="add del mod">
          <ac:chgData name="Kyd Law" userId="eea39dd088786ed2" providerId="LiveId" clId="{8711A675-4CDC-47B4-839A-AD4D91DE3130}" dt="2021-11-08T13:03:45.460" v="1420" actId="478"/>
          <ac:spMkLst>
            <pc:docMk/>
            <pc:sldMk cId="2113859104" sldId="330"/>
            <ac:spMk id="65" creationId="{6CE6CFA7-0234-4776-A9A8-38942FA1A1EE}"/>
          </ac:spMkLst>
        </pc:spChg>
        <pc:spChg chg="add mod or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6" creationId="{E295DE3A-1304-4612-AA92-E1198CBAA119}"/>
          </ac:spMkLst>
        </pc:spChg>
        <pc:spChg chg="add mod or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7" creationId="{47F7228F-2260-4A57-9FF1-882F6E3302AC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8" creationId="{56EB569D-0591-4938-AD8A-B60774809B8F}"/>
          </ac:spMkLst>
        </pc:spChg>
        <pc:spChg chg="add del mod">
          <ac:chgData name="Kyd Law" userId="eea39dd088786ed2" providerId="LiveId" clId="{8711A675-4CDC-47B4-839A-AD4D91DE3130}" dt="2021-11-08T13:03:42.299" v="1418" actId="478"/>
          <ac:spMkLst>
            <pc:docMk/>
            <pc:sldMk cId="2113859104" sldId="330"/>
            <ac:spMk id="68" creationId="{E7665BD2-47FA-4D40-AF6A-748D44BBFBD3}"/>
          </ac:spMkLst>
        </pc:spChg>
        <pc:spChg chg="mod">
          <ac:chgData name="Kyd Law" userId="eea39dd088786ed2" providerId="LiveId" clId="{8711A675-4CDC-47B4-839A-AD4D91DE3130}" dt="2021-11-08T12:54:25.654" v="1387"/>
          <ac:spMkLst>
            <pc:docMk/>
            <pc:sldMk cId="2113859104" sldId="330"/>
            <ac:spMk id="70" creationId="{CF479578-1BE4-4856-B490-BC686B1C460A}"/>
          </ac:spMkLst>
        </pc:spChg>
        <pc:spChg chg="add mod or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4" creationId="{4960C46E-88CD-4293-AFDD-E79043F6AC13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6" creationId="{C5508290-650D-4E52-83AB-F7C69A5BA4F3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7" creationId="{72AAABB1-3158-44B9-B776-6FA704F985C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8" creationId="{1206C7CB-FD8A-4B0C-B638-AECDBDE5451F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9" creationId="{CB808E97-76F8-4945-8853-012B5018AB2C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80" creationId="{FB89F490-E898-4C95-9F6A-FF96AC1AADB8}"/>
          </ac:spMkLst>
        </pc:spChg>
        <pc:spChg chg="add del">
          <ac:chgData name="Kyd Law" userId="eea39dd088786ed2" providerId="LiveId" clId="{8711A675-4CDC-47B4-839A-AD4D91DE3130}" dt="2021-11-08T13:21:44.418" v="1496" actId="478"/>
          <ac:spMkLst>
            <pc:docMk/>
            <pc:sldMk cId="2113859104" sldId="330"/>
            <ac:spMk id="82" creationId="{AE439AEF-6F58-4B9E-B508-C4C7C96AF45C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82" creationId="{C9A8D5B9-9F3E-4888-919D-4DA59C7CF210}"/>
          </ac:spMkLst>
        </pc:spChg>
        <pc:spChg chg="add del mod">
          <ac:chgData name="Kyd Law" userId="eea39dd088786ed2" providerId="LiveId" clId="{8711A675-4CDC-47B4-839A-AD4D91DE3130}" dt="2021-11-09T17:50:03.792" v="2221" actId="478"/>
          <ac:spMkLst>
            <pc:docMk/>
            <pc:sldMk cId="2113859104" sldId="330"/>
            <ac:spMk id="83" creationId="{4A0A98B0-3C5D-41FF-A6CD-729E06B15201}"/>
          </ac:spMkLst>
        </pc:spChg>
        <pc:spChg chg="add del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84" creationId="{4804A442-E3C2-4A67-9E4A-C878E54D90DD}"/>
          </ac:spMkLst>
        </pc:spChg>
        <pc:spChg chg="add del mod">
          <ac:chgData name="Kyd Law" userId="eea39dd088786ed2" providerId="LiveId" clId="{8711A675-4CDC-47B4-839A-AD4D91DE3130}" dt="2021-11-09T17:53:08.845" v="2407" actId="478"/>
          <ac:spMkLst>
            <pc:docMk/>
            <pc:sldMk cId="2113859104" sldId="330"/>
            <ac:spMk id="85" creationId="{513835E6-7083-414D-9847-832FA8208B22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87" creationId="{8A08789D-A325-49D9-9EE0-FA57313BF64E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95" creationId="{3A57BD68-FEDA-4401-8EA2-F66A7A3D892A}"/>
          </ac:spMkLst>
        </pc:spChg>
        <pc:spChg chg="add del">
          <ac:chgData name="Kyd Law" userId="eea39dd088786ed2" providerId="LiveId" clId="{8711A675-4CDC-47B4-839A-AD4D91DE3130}" dt="2021-11-08T13:23:37.108" v="1508" actId="478"/>
          <ac:spMkLst>
            <pc:docMk/>
            <pc:sldMk cId="2113859104" sldId="330"/>
            <ac:spMk id="96" creationId="{EC15DFF2-F471-4305-A728-68597F17D0CC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97" creationId="{A2F6C9F3-913F-4F6D-B3DD-38A41F16680D}"/>
          </ac:spMkLst>
        </pc:spChg>
        <pc:spChg chg="add del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98" creationId="{072B30A0-DD97-46C2-B862-925333B146A0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04" creationId="{B81D0E00-4AB6-4DB2-A736-88508CC51F77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15" creationId="{DC58FBA4-BDB2-4993-904A-7AB16C25C457}"/>
          </ac:spMkLst>
        </pc:spChg>
        <pc:spChg chg="add mod or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16" creationId="{3F37647A-2F02-4892-AC5A-53A67822E7A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43" creationId="{D4791B6E-98A1-477E-B901-265C4D3E34DA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44" creationId="{1F6DBC2A-49F5-4D95-BE3F-F530533A226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59" creationId="{ABA8BA60-E18C-4974-9DBF-46A42B412278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60" creationId="{715B48DA-F7DF-4EAA-9300-380C50B2E0E2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61" creationId="{164C17C4-1F23-4458-B5D7-B26866A75812}"/>
          </ac:spMkLst>
        </pc:spChg>
        <pc:spChg chg="add mod">
          <ac:chgData name="Kyd Law" userId="eea39dd088786ed2" providerId="LiveId" clId="{8711A675-4CDC-47B4-839A-AD4D91DE3130}" dt="2021-11-08T16:52:51.530" v="1986" actId="571"/>
          <ac:spMkLst>
            <pc:docMk/>
            <pc:sldMk cId="2113859104" sldId="330"/>
            <ac:spMk id="162" creationId="{FA7BF5DE-5FB9-437A-B894-8FACA928658E}"/>
          </ac:spMkLst>
        </pc:spChg>
        <pc:spChg chg="add mod">
          <ac:chgData name="Kyd Law" userId="eea39dd088786ed2" providerId="LiveId" clId="{8711A675-4CDC-47B4-839A-AD4D91DE3130}" dt="2021-11-08T16:52:51.530" v="1986" actId="571"/>
          <ac:spMkLst>
            <pc:docMk/>
            <pc:sldMk cId="2113859104" sldId="330"/>
            <ac:spMk id="163" creationId="{976FCFB2-BF08-4697-BA64-EEA835B0936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64" creationId="{8AB5BB57-B25C-47CF-BD8B-B053050B58F7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65" creationId="{169DB2EA-90CB-48AB-9B5C-83072C631034}"/>
          </ac:spMkLst>
        </pc:spChg>
        <pc:grpChg chg="add mod">
          <ac:chgData name="Kyd Law" userId="eea39dd088786ed2" providerId="LiveId" clId="{8711A675-4CDC-47B4-839A-AD4D91DE3130}" dt="2021-11-10T13:01:31.759" v="2580" actId="1037"/>
          <ac:grpSpMkLst>
            <pc:docMk/>
            <pc:sldMk cId="2113859104" sldId="330"/>
            <ac:grpSpMk id="3" creationId="{EEA9AD7A-17D9-498C-9C28-C7715644013C}"/>
          </ac:grpSpMkLst>
        </pc:grpChg>
        <pc:grpChg chg="del">
          <ac:chgData name="Kyd Law" userId="eea39dd088786ed2" providerId="LiveId" clId="{8711A675-4CDC-47B4-839A-AD4D91DE3130}" dt="2021-11-08T12:37:12.637" v="957" actId="478"/>
          <ac:grpSpMkLst>
            <pc:docMk/>
            <pc:sldMk cId="2113859104" sldId="330"/>
            <ac:grpSpMk id="34" creationId="{F0B17255-03B6-4723-97AF-A623B5C9AF47}"/>
          </ac:grpSpMkLst>
        </pc:grpChg>
        <pc:grpChg chg="add mod">
          <ac:chgData name="Kyd Law" userId="eea39dd088786ed2" providerId="LiveId" clId="{8711A675-4CDC-47B4-839A-AD4D91DE3130}" dt="2021-11-08T12:44:00.198" v="1181" actId="571"/>
          <ac:grpSpMkLst>
            <pc:docMk/>
            <pc:sldMk cId="2113859104" sldId="330"/>
            <ac:grpSpMk id="42" creationId="{C950FA76-B554-4554-BCA6-5FFB4D13B46B}"/>
          </ac:grpSpMkLst>
        </pc:grpChg>
        <pc:grpChg chg="add mod">
          <ac:chgData name="Kyd Law" userId="eea39dd088786ed2" providerId="LiveId" clId="{8711A675-4CDC-47B4-839A-AD4D91DE3130}" dt="2021-11-10T13:01:31.759" v="2580" actId="1037"/>
          <ac:grpSpMkLst>
            <pc:docMk/>
            <pc:sldMk cId="2113859104" sldId="330"/>
            <ac:grpSpMk id="69" creationId="{8163AAE0-0479-4B76-B253-81A9104446A8}"/>
          </ac:grpSpMkLst>
        </pc:grpChg>
        <pc:graphicFrameChg chg="add del mod modGraphic">
          <ac:chgData name="Kyd Law" userId="eea39dd088786ed2" providerId="LiveId" clId="{8711A675-4CDC-47B4-839A-AD4D91DE3130}" dt="2021-11-08T12:53:49.888" v="1382" actId="478"/>
          <ac:graphicFrameMkLst>
            <pc:docMk/>
            <pc:sldMk cId="2113859104" sldId="330"/>
            <ac:graphicFrameMk id="16" creationId="{952D4DA8-8A3C-4827-90FF-957242371E75}"/>
          </ac:graphicFrameMkLst>
        </pc:graphicFrame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9" creationId="{F8500EA8-18D9-4A00-A2E1-679FC62348BE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24" creationId="{AE3FA4B6-72EC-47B2-BD3A-A81B785806D0}"/>
          </ac:picMkLst>
        </pc:picChg>
        <pc:picChg chg="add del mod ord">
          <ac:chgData name="Kyd Law" userId="eea39dd088786ed2" providerId="LiveId" clId="{8711A675-4CDC-47B4-839A-AD4D91DE3130}" dt="2021-11-08T12:40:35.582" v="1159" actId="164"/>
          <ac:picMkLst>
            <pc:docMk/>
            <pc:sldMk cId="2113859104" sldId="330"/>
            <ac:picMk id="35" creationId="{437B5411-5A86-4A88-B70F-6F67FF012F2A}"/>
          </ac:picMkLst>
        </pc:picChg>
        <pc:picChg chg="add mod">
          <ac:chgData name="Kyd Law" userId="eea39dd088786ed2" providerId="LiveId" clId="{8711A675-4CDC-47B4-839A-AD4D91DE3130}" dt="2021-11-08T12:40:20.554" v="1153" actId="571"/>
          <ac:picMkLst>
            <pc:docMk/>
            <pc:sldMk cId="2113859104" sldId="330"/>
            <ac:picMk id="38" creationId="{8F01BBB3-9F52-48A0-B198-C3D3504C4100}"/>
          </ac:picMkLst>
        </pc:picChg>
        <pc:picChg chg="mod">
          <ac:chgData name="Kyd Law" userId="eea39dd088786ed2" providerId="LiveId" clId="{8711A675-4CDC-47B4-839A-AD4D91DE3130}" dt="2021-11-08T12:44:00.198" v="1181" actId="571"/>
          <ac:picMkLst>
            <pc:docMk/>
            <pc:sldMk cId="2113859104" sldId="330"/>
            <ac:picMk id="46" creationId="{3E8F1885-CC90-4082-A146-64D19467A5EC}"/>
          </ac:picMkLst>
        </pc:picChg>
        <pc:picChg chg="mod">
          <ac:chgData name="Kyd Law" userId="eea39dd088786ed2" providerId="LiveId" clId="{8711A675-4CDC-47B4-839A-AD4D91DE3130}" dt="2021-11-08T12:54:25.654" v="1387"/>
          <ac:picMkLst>
            <pc:docMk/>
            <pc:sldMk cId="2113859104" sldId="330"/>
            <ac:picMk id="71" creationId="{AB7734B0-6600-4D63-9B50-0CA51C71C960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72" creationId="{DBC0B751-CD9B-4ECD-BE36-F695855F9629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73" creationId="{52319487-D508-4D82-9859-BAE987A1038A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5" creationId="{23AA4BEA-C9EE-4DAC-8252-A2AF25A279D8}"/>
          </ac:picMkLst>
        </pc:picChg>
        <pc:picChg chg="add mod or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6" creationId="{C994642D-2E00-4DAA-8CB9-86C238DAE035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7" creationId="{8CFB0015-1A44-4187-9BB9-0730C38EC731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8" creationId="{651EF604-75D9-4B21-88E4-56D12F3EBBB3}"/>
          </ac:picMkLst>
        </pc:picChg>
        <pc:picChg chg="add mod or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9" creationId="{A4042878-4CDB-43D0-B0F0-984ADB002193}"/>
          </ac:picMkLst>
        </pc:picChg>
        <pc:cxnChg chg="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20" creationId="{1B45F8CF-6377-4F19-9393-E985477E74A5}"/>
          </ac:cxnSpMkLst>
        </pc:cxnChg>
        <pc:cxnChg chg="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21" creationId="{0382AA86-1146-4CCC-A298-51C3F898070A}"/>
          </ac:cxnSpMkLst>
        </pc:cxnChg>
        <pc:cxnChg chg="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22" creationId="{1EF344D6-D243-43B7-AB07-66F8C902DF07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29" creationId="{8632217D-416E-49C2-BCE9-EF24F5EDF095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31" creationId="{63539B0C-B015-428E-9E82-7FFFA00CF055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37" creationId="{1B9A8CE1-DC86-4B5D-AA31-B5FBC1FD816B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39" creationId="{F12F847B-B8C5-40E4-8649-ECF3DC4A6CDD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41" creationId="{E3EE436C-5F1F-492B-AC1B-E2FF46C7FEE7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43" creationId="{EF12187B-9B07-4C8C-8967-727B70228824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45" creationId="{BBA88ED0-C3B2-4319-9744-CBFBCCA76868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75" creationId="{21E73766-495C-4441-9EA9-F901DE0494BA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81" creationId="{7C7A88A9-008A-4D0B-8954-0D53DEB8FDA2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86" creationId="{C20C3933-5F98-43B8-B522-31CDB9F0354A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89" creationId="{5DDBDD62-19FC-43FB-BCC5-7EE98F2EB183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91" creationId="{E41618D9-1D49-4FB2-9E3E-5BBCAB710410}"/>
          </ac:cxnSpMkLst>
        </pc:cxnChg>
        <pc:cxnChg chg="add del mod">
          <ac:chgData name="Kyd Law" userId="eea39dd088786ed2" providerId="LiveId" clId="{8711A675-4CDC-47B4-839A-AD4D91DE3130}" dt="2021-11-08T13:23:01.944" v="1505" actId="478"/>
          <ac:cxnSpMkLst>
            <pc:docMk/>
            <pc:sldMk cId="2113859104" sldId="330"/>
            <ac:cxnSpMk id="93" creationId="{F20AFFB1-6475-4AFC-9C61-E639CEC21D88}"/>
          </ac:cxnSpMkLst>
        </pc:cxnChg>
        <pc:cxnChg chg="add del mod">
          <ac:chgData name="Kyd Law" userId="eea39dd088786ed2" providerId="LiveId" clId="{8711A675-4CDC-47B4-839A-AD4D91DE3130}" dt="2021-11-08T13:34:10.734" v="1627" actId="478"/>
          <ac:cxnSpMkLst>
            <pc:docMk/>
            <pc:sldMk cId="2113859104" sldId="330"/>
            <ac:cxnSpMk id="111" creationId="{64200AEB-8AF1-4036-B38B-2FBD2082B8C7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112" creationId="{05BA0102-F8BC-4903-9381-745F94C5DDB1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139" creationId="{21C04C06-103A-4F54-950E-09D5CB2CB91B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157" creationId="{393A4E8C-7FED-4B9D-AA1B-DC8E6641A1D0}"/>
          </ac:cxnSpMkLst>
        </pc:cxnChg>
      </pc:sldChg>
      <pc:sldChg chg="modSp mod">
        <pc:chgData name="Kyd Law" userId="eea39dd088786ed2" providerId="LiveId" clId="{8711A675-4CDC-47B4-839A-AD4D91DE3130}" dt="2021-11-22T17:11:00.564" v="2581" actId="14861"/>
        <pc:sldMkLst>
          <pc:docMk/>
          <pc:sldMk cId="676808202" sldId="331"/>
        </pc:sldMkLst>
        <pc:spChg chg="mod">
          <ac:chgData name="Kyd Law" userId="eea39dd088786ed2" providerId="LiveId" clId="{8711A675-4CDC-47B4-839A-AD4D91DE3130}" dt="2021-11-22T17:11:00.564" v="2581" actId="14861"/>
          <ac:spMkLst>
            <pc:docMk/>
            <pc:sldMk cId="676808202" sldId="331"/>
            <ac:spMk id="53" creationId="{D71F5AE5-54BF-4DAD-81F8-A0D166A2F2BB}"/>
          </ac:spMkLst>
        </pc:spChg>
      </pc:sldChg>
      <pc:sldChg chg="addSp delSp modSp mod ord">
        <pc:chgData name="Kyd Law" userId="eea39dd088786ed2" providerId="LiveId" clId="{8711A675-4CDC-47B4-839A-AD4D91DE3130}" dt="2021-11-25T16:47:14.454" v="2803" actId="20577"/>
        <pc:sldMkLst>
          <pc:docMk/>
          <pc:sldMk cId="4214682765" sldId="332"/>
        </pc:sldMkLst>
        <pc:spChg chg="del mod">
          <ac:chgData name="Kyd Law" userId="eea39dd088786ed2" providerId="LiveId" clId="{8711A675-4CDC-47B4-839A-AD4D91DE3130}" dt="2021-11-25T16:46:27.390" v="2793" actId="478"/>
          <ac:spMkLst>
            <pc:docMk/>
            <pc:sldMk cId="4214682765" sldId="332"/>
            <ac:spMk id="111" creationId="{04FB6C00-9749-4BDA-ABE4-B2AC2566F05A}"/>
          </ac:spMkLst>
        </pc:spChg>
        <pc:spChg chg="mod">
          <ac:chgData name="Kyd Law" userId="eea39dd088786ed2" providerId="LiveId" clId="{8711A675-4CDC-47B4-839A-AD4D91DE3130}" dt="2021-11-25T16:47:11.859" v="2801" actId="20577"/>
          <ac:spMkLst>
            <pc:docMk/>
            <pc:sldMk cId="4214682765" sldId="332"/>
            <ac:spMk id="115" creationId="{F6948211-B549-4C2C-901B-DAD8E3E4C8E4}"/>
          </ac:spMkLst>
        </pc:spChg>
        <pc:spChg chg="mod">
          <ac:chgData name="Kyd Law" userId="eea39dd088786ed2" providerId="LiveId" clId="{8711A675-4CDC-47B4-839A-AD4D91DE3130}" dt="2021-11-25T16:47:14.454" v="2803" actId="20577"/>
          <ac:spMkLst>
            <pc:docMk/>
            <pc:sldMk cId="4214682765" sldId="332"/>
            <ac:spMk id="116" creationId="{681DA088-BC57-470A-B6FB-4BBECD346116}"/>
          </ac:spMkLst>
        </pc:spChg>
        <pc:spChg chg="mod">
          <ac:chgData name="Kyd Law" userId="eea39dd088786ed2" providerId="LiveId" clId="{8711A675-4CDC-47B4-839A-AD4D91DE3130}" dt="2021-11-25T16:11:21.792" v="2778" actId="12789"/>
          <ac:spMkLst>
            <pc:docMk/>
            <pc:sldMk cId="4214682765" sldId="332"/>
            <ac:spMk id="120" creationId="{355409D3-2AD5-4D2F-8B0A-5A2CE5144728}"/>
          </ac:spMkLst>
        </pc:spChg>
        <pc:spChg chg="mod">
          <ac:chgData name="Kyd Law" userId="eea39dd088786ed2" providerId="LiveId" clId="{8711A675-4CDC-47B4-839A-AD4D91DE3130}" dt="2021-11-25T16:11:18.204" v="2777" actId="12789"/>
          <ac:spMkLst>
            <pc:docMk/>
            <pc:sldMk cId="4214682765" sldId="332"/>
            <ac:spMk id="121" creationId="{73829B0E-D656-4D9C-BFC7-EC13F5DFBEBA}"/>
          </ac:spMkLst>
        </pc:spChg>
        <pc:cxnChg chg="add mod">
          <ac:chgData name="Kyd Law" userId="eea39dd088786ed2" providerId="LiveId" clId="{8711A675-4CDC-47B4-839A-AD4D91DE3130}" dt="2021-11-25T16:11:18.204" v="2777" actId="12789"/>
          <ac:cxnSpMkLst>
            <pc:docMk/>
            <pc:sldMk cId="4214682765" sldId="332"/>
            <ac:cxnSpMk id="15" creationId="{B919B1A5-822B-459A-A076-215AEA97CAAB}"/>
          </ac:cxnSpMkLst>
        </pc:cxnChg>
        <pc:cxnChg chg="mod">
          <ac:chgData name="Kyd Law" userId="eea39dd088786ed2" providerId="LiveId" clId="{8711A675-4CDC-47B4-839A-AD4D91DE3130}" dt="2021-11-25T16:11:21.792" v="2778" actId="12789"/>
          <ac:cxnSpMkLst>
            <pc:docMk/>
            <pc:sldMk cId="4214682765" sldId="332"/>
            <ac:cxnSpMk id="118" creationId="{1BFE1E6C-3CAD-4151-AEEC-F02992726843}"/>
          </ac:cxnSpMkLst>
        </pc:cxnChg>
        <pc:cxnChg chg="del mod">
          <ac:chgData name="Kyd Law" userId="eea39dd088786ed2" providerId="LiveId" clId="{8711A675-4CDC-47B4-839A-AD4D91DE3130}" dt="2021-11-25T16:10:53.012" v="2768" actId="478"/>
          <ac:cxnSpMkLst>
            <pc:docMk/>
            <pc:sldMk cId="4214682765" sldId="332"/>
            <ac:cxnSpMk id="119" creationId="{B66525A5-AEFE-45B3-8008-2D8403E0D7C2}"/>
          </ac:cxnSpMkLst>
        </pc:cxnChg>
      </pc:sldChg>
      <pc:sldChg chg="modSp mod">
        <pc:chgData name="Kyd Law" userId="eea39dd088786ed2" providerId="LiveId" clId="{8711A675-4CDC-47B4-839A-AD4D91DE3130}" dt="2021-11-22T17:22:42.508" v="2607" actId="1076"/>
        <pc:sldMkLst>
          <pc:docMk/>
          <pc:sldMk cId="886020264" sldId="333"/>
        </pc:sldMkLst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6" creationId="{0017210E-C998-4F27-AC0C-A8EC7ADC0C2C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7" creationId="{1F7DECFA-C357-4516-92F9-E3000A74AD9E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9" creationId="{BDF784DD-1AB5-4170-B498-A6E6F25FCF40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10" creationId="{2BB11C5D-9C70-48EC-B11F-B0D614CAA18F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11" creationId="{228B7304-07B2-49FF-BA14-4636660C9B4C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14" creationId="{F34CD76A-A44D-49E4-AA5E-52385B139873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15" creationId="{E54B92AA-A9DE-4EF3-B834-114F589C6FAB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16" creationId="{E6F0F119-5253-429E-9A53-424E5A1DDDDE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20" creationId="{CF13B3A8-454C-45CD-B17B-822427954D37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21" creationId="{900E130E-DE61-4932-82F4-C2389E53E762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22" creationId="{2D672BC4-ECFA-47BA-97CC-40729BC6D896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25" creationId="{A8F689E2-F23C-4E3C-AF64-D28583075EDD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32" creationId="{AFB02E31-7FB8-429A-87C9-DEE3D9394143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33" creationId="{39C157C5-D5AA-48F7-9B25-361DE8744FAB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34" creationId="{43E86957-ACB2-4E44-9230-0FCE1EE585D8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36" creationId="{D06A0EAA-6588-44E0-A972-F66D00EE21E6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37" creationId="{3960664A-A1E8-4A4F-B494-AFDF39453D1C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43" creationId="{E3FA874F-4003-468A-A242-18CC8E94F316}"/>
          </ac:spMkLst>
        </pc:spChg>
        <pc:grpChg chg="mod">
          <ac:chgData name="Kyd Law" userId="eea39dd088786ed2" providerId="LiveId" clId="{8711A675-4CDC-47B4-839A-AD4D91DE3130}" dt="2021-11-22T17:22:42.508" v="2607" actId="1076"/>
          <ac:grpSpMkLst>
            <pc:docMk/>
            <pc:sldMk cId="886020264" sldId="333"/>
            <ac:grpSpMk id="3" creationId="{409B3BB6-8667-42BB-BAE2-AE9C04744504}"/>
          </ac:grpSpMkLst>
        </pc:grpChg>
        <pc:grpChg chg="mod">
          <ac:chgData name="Kyd Law" userId="eea39dd088786ed2" providerId="LiveId" clId="{8711A675-4CDC-47B4-839A-AD4D91DE3130}" dt="2021-11-22T17:22:42.508" v="2607" actId="1076"/>
          <ac:grpSpMkLst>
            <pc:docMk/>
            <pc:sldMk cId="886020264" sldId="333"/>
            <ac:grpSpMk id="4" creationId="{D7693092-8C47-42A1-960D-5C838C2085B6}"/>
          </ac:grpSpMkLst>
        </pc:grpChg>
        <pc:grpChg chg="mod">
          <ac:chgData name="Kyd Law" userId="eea39dd088786ed2" providerId="LiveId" clId="{8711A675-4CDC-47B4-839A-AD4D91DE3130}" dt="2021-11-22T17:22:42.508" v="2607" actId="1076"/>
          <ac:grpSpMkLst>
            <pc:docMk/>
            <pc:sldMk cId="886020264" sldId="333"/>
            <ac:grpSpMk id="5" creationId="{C3547BBA-A5FA-4E7B-BF42-DEC7C17017FA}"/>
          </ac:grpSpMkLst>
        </pc:grpChg>
        <pc:grpChg chg="mod">
          <ac:chgData name="Kyd Law" userId="eea39dd088786ed2" providerId="LiveId" clId="{8711A675-4CDC-47B4-839A-AD4D91DE3130}" dt="2021-11-22T17:22:42.508" v="2607" actId="1076"/>
          <ac:grpSpMkLst>
            <pc:docMk/>
            <pc:sldMk cId="886020264" sldId="333"/>
            <ac:grpSpMk id="8" creationId="{2660AFB4-5A19-4272-8567-7AAEF22ACD49}"/>
          </ac:grpSpMkLst>
        </pc:grpChg>
        <pc:grpChg chg="mod">
          <ac:chgData name="Kyd Law" userId="eea39dd088786ed2" providerId="LiveId" clId="{8711A675-4CDC-47B4-839A-AD4D91DE3130}" dt="2021-11-22T17:22:42.508" v="2607" actId="1076"/>
          <ac:grpSpMkLst>
            <pc:docMk/>
            <pc:sldMk cId="886020264" sldId="333"/>
            <ac:grpSpMk id="42" creationId="{E9CF36B3-4D68-42C6-A2F1-4E7C120DFAFA}"/>
          </ac:grpSpMkLst>
        </pc:grpChg>
        <pc:cxnChg chg="mod">
          <ac:chgData name="Kyd Law" userId="eea39dd088786ed2" providerId="LiveId" clId="{8711A675-4CDC-47B4-839A-AD4D91DE3130}" dt="2021-11-22T17:22:42.508" v="2607" actId="1076"/>
          <ac:cxnSpMkLst>
            <pc:docMk/>
            <pc:sldMk cId="886020264" sldId="333"/>
            <ac:cxnSpMk id="24" creationId="{1BF9D0E3-4D70-4740-9A8C-7A57CE161C18}"/>
          </ac:cxnSpMkLst>
        </pc:cxnChg>
        <pc:cxnChg chg="mod">
          <ac:chgData name="Kyd Law" userId="eea39dd088786ed2" providerId="LiveId" clId="{8711A675-4CDC-47B4-839A-AD4D91DE3130}" dt="2021-11-22T17:22:42.508" v="2607" actId="1076"/>
          <ac:cxnSpMkLst>
            <pc:docMk/>
            <pc:sldMk cId="886020264" sldId="333"/>
            <ac:cxnSpMk id="39" creationId="{377B0632-EA13-4329-8CA9-2181D88DAC84}"/>
          </ac:cxnSpMkLst>
        </pc:cxnChg>
        <pc:cxnChg chg="mod">
          <ac:chgData name="Kyd Law" userId="eea39dd088786ed2" providerId="LiveId" clId="{8711A675-4CDC-47B4-839A-AD4D91DE3130}" dt="2021-11-22T17:22:42.508" v="2607" actId="1076"/>
          <ac:cxnSpMkLst>
            <pc:docMk/>
            <pc:sldMk cId="886020264" sldId="333"/>
            <ac:cxnSpMk id="55" creationId="{F2347860-716C-47AC-B430-DFC81C3F0A0A}"/>
          </ac:cxnSpMkLst>
        </pc:cxnChg>
      </pc:sldChg>
      <pc:sldChg chg="modSp mod">
        <pc:chgData name="Kyd Law" userId="eea39dd088786ed2" providerId="LiveId" clId="{8711A675-4CDC-47B4-839A-AD4D91DE3130}" dt="2021-11-22T17:22:13.764" v="2606" actId="208"/>
        <pc:sldMkLst>
          <pc:docMk/>
          <pc:sldMk cId="1634276128" sldId="334"/>
        </pc:sldMkLst>
        <pc:spChg chg="mod">
          <ac:chgData name="Kyd Law" userId="eea39dd088786ed2" providerId="LiveId" clId="{8711A675-4CDC-47B4-839A-AD4D91DE3130}" dt="2021-11-22T17:22:13.764" v="2606" actId="208"/>
          <ac:spMkLst>
            <pc:docMk/>
            <pc:sldMk cId="1634276128" sldId="334"/>
            <ac:spMk id="4" creationId="{71A682D8-F81D-437E-A214-80C4B2ABCAD0}"/>
          </ac:spMkLst>
        </pc:spChg>
        <pc:spChg chg="mod">
          <ac:chgData name="Kyd Law" userId="eea39dd088786ed2" providerId="LiveId" clId="{8711A675-4CDC-47B4-839A-AD4D91DE3130}" dt="2021-11-22T17:22:06.494" v="2605" actId="208"/>
          <ac:spMkLst>
            <pc:docMk/>
            <pc:sldMk cId="1634276128" sldId="334"/>
            <ac:spMk id="5" creationId="{17F65F87-B85B-46E5-834C-CC16E5F3B1EF}"/>
          </ac:spMkLst>
        </pc:spChg>
        <pc:spChg chg="mod">
          <ac:chgData name="Kyd Law" userId="eea39dd088786ed2" providerId="LiveId" clId="{8711A675-4CDC-47B4-839A-AD4D91DE3130}" dt="2021-11-22T17:22:06.494" v="2605" actId="208"/>
          <ac:spMkLst>
            <pc:docMk/>
            <pc:sldMk cId="1634276128" sldId="334"/>
            <ac:spMk id="7" creationId="{F4A3F742-CF50-4977-9EB4-066AAE2B6EBC}"/>
          </ac:spMkLst>
        </pc:spChg>
        <pc:spChg chg="mod">
          <ac:chgData name="Kyd Law" userId="eea39dd088786ed2" providerId="LiveId" clId="{8711A675-4CDC-47B4-839A-AD4D91DE3130}" dt="2021-11-22T17:22:13.764" v="2606" actId="208"/>
          <ac:spMkLst>
            <pc:docMk/>
            <pc:sldMk cId="1634276128" sldId="334"/>
            <ac:spMk id="10" creationId="{CE80ED89-1319-4830-AB72-BA07325A582E}"/>
          </ac:spMkLst>
        </pc:spChg>
      </pc:sldChg>
      <pc:sldChg chg="addSp delSp modSp new del mod">
        <pc:chgData name="Kyd Law" userId="eea39dd088786ed2" providerId="LiveId" clId="{8711A675-4CDC-47B4-839A-AD4D91DE3130}" dt="2021-11-25T17:33:36.992" v="3045" actId="47"/>
        <pc:sldMkLst>
          <pc:docMk/>
          <pc:sldMk cId="3393352012" sldId="335"/>
        </pc:sldMkLst>
        <pc:spChg chg="del">
          <ac:chgData name="Kyd Law" userId="eea39dd088786ed2" providerId="LiveId" clId="{8711A675-4CDC-47B4-839A-AD4D91DE3130}" dt="2021-11-25T16:57:23.885" v="2808" actId="478"/>
          <ac:spMkLst>
            <pc:docMk/>
            <pc:sldMk cId="3393352012" sldId="335"/>
            <ac:spMk id="2" creationId="{4EF3770D-D432-484B-88F7-33199B33B487}"/>
          </ac:spMkLst>
        </pc:spChg>
        <pc:spChg chg="del">
          <ac:chgData name="Kyd Law" userId="eea39dd088786ed2" providerId="LiveId" clId="{8711A675-4CDC-47B4-839A-AD4D91DE3130}" dt="2021-11-25T16:57:23.885" v="2808" actId="478"/>
          <ac:spMkLst>
            <pc:docMk/>
            <pc:sldMk cId="3393352012" sldId="335"/>
            <ac:spMk id="3" creationId="{EEC15960-AD7F-4F92-806F-D080261E655C}"/>
          </ac:spMkLst>
        </pc:spChg>
        <pc:spChg chg="add mod">
          <ac:chgData name="Kyd Law" userId="eea39dd088786ed2" providerId="LiveId" clId="{8711A675-4CDC-47B4-839A-AD4D91DE3130}" dt="2021-11-25T16:58:11.648" v="2822" actId="1076"/>
          <ac:spMkLst>
            <pc:docMk/>
            <pc:sldMk cId="3393352012" sldId="335"/>
            <ac:spMk id="4" creationId="{16196660-A1E4-4B63-B08D-72DDE159AB64}"/>
          </ac:spMkLst>
        </pc:spChg>
        <pc:spChg chg="add mod">
          <ac:chgData name="Kyd Law" userId="eea39dd088786ed2" providerId="LiveId" clId="{8711A675-4CDC-47B4-839A-AD4D91DE3130}" dt="2021-11-25T16:59:24.210" v="2842" actId="14100"/>
          <ac:spMkLst>
            <pc:docMk/>
            <pc:sldMk cId="3393352012" sldId="335"/>
            <ac:spMk id="5" creationId="{40E22B86-5BC5-4833-BB6E-29DD8345EB12}"/>
          </ac:spMkLst>
        </pc:spChg>
        <pc:cxnChg chg="add mod">
          <ac:chgData name="Kyd Law" userId="eea39dd088786ed2" providerId="LiveId" clId="{8711A675-4CDC-47B4-839A-AD4D91DE3130}" dt="2021-11-25T16:59:24.210" v="2842" actId="14100"/>
          <ac:cxnSpMkLst>
            <pc:docMk/>
            <pc:sldMk cId="3393352012" sldId="335"/>
            <ac:cxnSpMk id="7" creationId="{3FD63739-D8BB-458C-83A7-2FA7A8DE9E79}"/>
          </ac:cxnSpMkLst>
        </pc:cxnChg>
        <pc:cxnChg chg="add del mod">
          <ac:chgData name="Kyd Law" userId="eea39dd088786ed2" providerId="LiveId" clId="{8711A675-4CDC-47B4-839A-AD4D91DE3130}" dt="2021-11-25T16:58:56.745" v="2834" actId="21"/>
          <ac:cxnSpMkLst>
            <pc:docMk/>
            <pc:sldMk cId="3393352012" sldId="335"/>
            <ac:cxnSpMk id="9" creationId="{49E8F01A-F382-4B14-868A-62FF462EBD79}"/>
          </ac:cxnSpMkLst>
        </pc:cxnChg>
        <pc:cxnChg chg="add">
          <ac:chgData name="Kyd Law" userId="eea39dd088786ed2" providerId="LiveId" clId="{8711A675-4CDC-47B4-839A-AD4D91DE3130}" dt="2021-11-25T16:58:20.210" v="2824" actId="11529"/>
          <ac:cxnSpMkLst>
            <pc:docMk/>
            <pc:sldMk cId="3393352012" sldId="335"/>
            <ac:cxnSpMk id="25" creationId="{0AA98DAA-6FAA-46B6-9C70-8124313D93A8}"/>
          </ac:cxnSpMkLst>
        </pc:cxnChg>
        <pc:cxnChg chg="add mod">
          <ac:chgData name="Kyd Law" userId="eea39dd088786ed2" providerId="LiveId" clId="{8711A675-4CDC-47B4-839A-AD4D91DE3130}" dt="2021-11-25T16:58:25.693" v="2827" actId="14100"/>
          <ac:cxnSpMkLst>
            <pc:docMk/>
            <pc:sldMk cId="3393352012" sldId="335"/>
            <ac:cxnSpMk id="26" creationId="{A7C0AE75-8AB5-4D82-A19C-1E5A07501726}"/>
          </ac:cxnSpMkLst>
        </pc:cxnChg>
      </pc:sldChg>
    </pc:docChg>
  </pc:docChgLst>
  <pc:docChgLst>
    <pc:chgData name="Kyd Law" userId="eea39dd088786ed2" providerId="LiveId" clId="{E01C5980-304E-4966-9329-CAC7B4A42965}"/>
    <pc:docChg chg="undo redo custSel addSld modSld modMainMaster modNotesMaster">
      <pc:chgData name="Kyd Law" userId="eea39dd088786ed2" providerId="LiveId" clId="{E01C5980-304E-4966-9329-CAC7B4A42965}" dt="2021-11-22T02:15:28.469" v="962" actId="1076"/>
      <pc:docMkLst>
        <pc:docMk/>
      </pc:docMkLst>
      <pc:sldChg chg="modSp">
        <pc:chgData name="Kyd Law" userId="eea39dd088786ed2" providerId="LiveId" clId="{E01C5980-304E-4966-9329-CAC7B4A42965}" dt="2021-11-08T20:16:20.325" v="205"/>
        <pc:sldMkLst>
          <pc:docMk/>
          <pc:sldMk cId="1766791947" sldId="257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" creationId="{D83C3778-6C97-416A-A9E3-5287AF7851B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" creationId="{743DDC8A-C5BA-422A-B497-FDFCED2AFD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6" creationId="{BCA784B4-E8F1-4439-B7A6-E5440E0DFF7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7" creationId="{FE3404D3-0F00-4DBE-8BE6-E7B18F4C0CF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8" creationId="{93AFC537-1D4D-4A37-8856-E1C332DDFB2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9" creationId="{4917F6E8-442C-4C15-907A-77BC52E6A24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0" creationId="{885F89DF-2602-4787-B0BD-69835EBFCE7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1" creationId="{50B4F870-5A5E-4C2E-A18A-59B2C71535B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2" creationId="{AC234154-5F01-4EB2-B0E1-B2D3F9846F1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3" creationId="{A8D4BA3A-B195-4C45-AD48-DD7196C4812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4" creationId="{F904B389-EDC3-4FF0-AF35-7E11E9AE389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5" creationId="{367A7C1B-C36F-4979-8D72-D03E6D2B72A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6" creationId="{F483B5C3-DAD1-4ED7-BF21-AEF09B3B3DC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7" creationId="{4F3D2DF6-6188-48FD-BD6C-2D62C41ACE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8" creationId="{B32E77E7-161C-482A-B076-A930490D38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9" creationId="{11DEDB84-89DF-4582-A74B-519E95763A0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0" creationId="{DFB1EE71-57B1-4BE7-9993-EC9157A858F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1" creationId="{D4863CE9-015B-43BA-801B-A9660314142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2" creationId="{60CE8B4A-6614-49FF-930E-888FEC00D3F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3" creationId="{5E87D782-D77B-41BE-AE42-808F1AF6CC7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4" creationId="{F6B363EC-074B-4B87-85D9-6E1E531A88E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5" creationId="{96AC3D00-221E-46EA-94C1-04EE60F46F8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6" creationId="{B4DC09A4-0309-4313-B71A-0F68B112520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7" creationId="{10A67012-D8E1-4C5C-9EE9-490F1881EBF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8" creationId="{6C6D602E-CEC4-4F50-A2AE-FCF56929E1B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9" creationId="{40C2CF73-2E80-448C-82C4-DF84B214FA4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0" creationId="{081387BB-A00A-407D-BCB2-2C2AD9F127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2" creationId="{E7741258-BBEE-48C6-9390-E6E533148C9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3" creationId="{C5390870-4054-4028-A317-92A2256A4E7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5" creationId="{024BD187-B944-4DFF-B4C8-476BF9B99A4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6" creationId="{92A978C2-CE57-49D0-A128-8E16D20848B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7" creationId="{94FFEBA0-F3DF-43B6-B436-9B9F0DFD423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8" creationId="{51E9DD2C-3B99-4F1D-AFC1-7EDA6950D84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9" creationId="{5C5F9F15-0A21-463E-9BD3-90190C96A4F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40" creationId="{8085B183-7256-4756-8C4A-9A7D5168F84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41" creationId="{2DB0CAF1-F730-4D82-BD38-ED79F53D4BC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42" creationId="{053EB70A-04B6-49BC-9D10-6305D4A12BC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43" creationId="{18716505-3FD2-4CB4-92CE-8FC65ECEFBC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72" creationId="{01A1A8A8-A5C8-4CF6-99F7-32CB544CF4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73" creationId="{246ED75A-0D96-4862-9291-2F0C2E178A7D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66791947" sldId="257"/>
            <ac:grpSpMk id="240" creationId="{C0952E95-E60E-42BD-A863-749968B6CE52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66791947" sldId="257"/>
            <ac:grpSpMk id="250" creationId="{03AA477B-39C8-4DAF-8038-A8BFEDC2467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66791947" sldId="257"/>
            <ac:grpSpMk id="251" creationId="{47CE729A-F7A0-48F7-80B0-7F75278FCEC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66791947" sldId="257"/>
            <ac:grpSpMk id="252" creationId="{71828E87-8E1F-405C-B4ED-FCB1CC2CD476}"/>
          </ac:grpSpMkLst>
        </pc:gr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45" creationId="{C6EFD836-8925-4F8A-95E0-849224A285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51" creationId="{ECFBD6E6-9EBB-48C5-8F73-01AB52C2273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53" creationId="{9E83F689-7AA0-437B-B158-417C59BA496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56" creationId="{7C1EEBC5-1B1B-4830-B7F5-E7F83FEF8C3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60" creationId="{0C8C7071-2FD5-4CA4-B32C-2DA2B1BE780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63" creationId="{46207609-CC6B-46F0-93D5-A251EB8F92D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68" creationId="{322DDC55-FA4D-4842-8878-5F2044F5D18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71" creationId="{1246D327-C4BC-4A2C-8DF2-B8CAF789F03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74" creationId="{4A7D0D86-B572-4053-8DF4-E57FB313E62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77" creationId="{FD62520A-E460-4172-92B6-17E5B7092D0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80" creationId="{B40538C0-95A0-4FA4-AA0A-88BD93A170C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83" creationId="{CAFC0C18-1C8B-42D8-867B-4061F07D7C4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86" creationId="{CDF81171-87CA-49C9-A8FF-506BCE48610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89" creationId="{72B9C1A8-CEAA-4F49-B74F-5001E0E2A07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92" creationId="{14D7EED6-A86A-4816-80DC-E7EDC992B3A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97" creationId="{67DE34D6-2860-4CD4-A979-48721751D42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01" creationId="{BEFC391F-66E9-40F9-A105-8C9B9330563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04" creationId="{5A0C3AEB-15AF-47F1-910F-30BC1F078A4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09" creationId="{86F50CB1-358A-4DB2-9766-8AFF5C29B0D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12" creationId="{D6A47844-69D0-470F-B12B-E38D53F2623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15" creationId="{7C53586A-3C59-43E5-B5CC-792679865D4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18" creationId="{EB38C7D3-32A7-40D9-B2E8-C9B8E09FDEC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21" creationId="{BFFC7F6E-5C0A-430B-BB36-1AC975A8FE0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24" creationId="{823D9548-9185-4333-9798-BB480E6693E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27" creationId="{BC159D34-145A-4E0D-B150-850B9DBE5B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31" creationId="{33D767B4-4F9C-4E91-8162-57D6AF26D78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34" creationId="{D7BB1AAE-79ED-4361-9C5C-63EE20CEF6E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38" creationId="{87A8177B-D940-41C0-8CA4-ED9015977E8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41" creationId="{D28C42C9-ADA5-401F-AD26-058E7BB2D77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44" creationId="{B6D04D23-0B1F-425C-9D46-8BF8007BF57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47" creationId="{3B83D41D-6166-46E3-B868-C7D10C27501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50" creationId="{CA1C8D33-80F4-42B6-8A9F-52561678AAC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53" creationId="{AAB605E1-D53A-4775-929D-97B7D07170F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62" creationId="{94CC165E-4960-4406-93A9-F3CF2B9F1FD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65" creationId="{52E164B9-E208-4AB2-BC2E-E28BA5654D9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69" creationId="{20B13055-586B-4FDD-987B-CCB3974843F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74" creationId="{DC83D36A-4058-4351-8B48-64A704F966E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78" creationId="{E6121569-74E2-4736-BDC1-06505117A75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81" creationId="{7849DA23-26A8-4EEB-9CE8-E95E85F5976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84" creationId="{444B6C01-42DD-4215-9CE3-712FBDE18B73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91" creationId="{2EDE2045-02B1-43D1-8CB6-8ABBD9785EB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95" creationId="{3F7EA4A7-F476-496F-8DC2-BFF14DA55DE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98" creationId="{9E7756E8-DEB8-438A-BAB1-16ED5FC3A2A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03" creationId="{66C4C7AC-DB62-438F-ACF6-F56668900D7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06" creationId="{6DAAC4F5-E6B9-4B6C-9CD4-F834B0C8392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09" creationId="{B07B7B22-A1C0-49D3-A649-ED36C723DA9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12" creationId="{D1A7382A-B99A-44E5-9144-72A32D005457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17" creationId="{22E56BB5-C55B-4B61-9996-AE907DC4726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20" creationId="{CB4EF1DF-0426-4C9E-9D76-7247A8D066A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23" creationId="{0D5EB05F-037A-4ADB-B768-DB4C67E7C4B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26" creationId="{D5BB700E-1204-4334-A303-BED33ED38AD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29" creationId="{26E2FDF7-AA0E-4766-8508-5E79AAE6168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33" creationId="{A0F95B37-93F7-486C-898A-90BC535D85C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37" creationId="{E3CCDFDF-84C9-4269-95F0-3B021C2CBFB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391" creationId="{F4DA39EA-14AC-4100-91EC-16E9E73415D2}"/>
          </ac:cxnSpMkLst>
        </pc:cxnChg>
      </pc:sldChg>
      <pc:sldChg chg="modSp mod">
        <pc:chgData name="Kyd Law" userId="eea39dd088786ed2" providerId="LiveId" clId="{E01C5980-304E-4966-9329-CAC7B4A42965}" dt="2021-11-08T20:18:53.533" v="228" actId="14861"/>
        <pc:sldMkLst>
          <pc:docMk/>
          <pc:sldMk cId="1435519691" sldId="258"/>
        </pc:sldMkLst>
        <pc:spChg chg="mod">
          <ac:chgData name="Kyd Law" userId="eea39dd088786ed2" providerId="LiveId" clId="{E01C5980-304E-4966-9329-CAC7B4A42965}" dt="2021-11-08T20:18:45.174" v="227" actId="14861"/>
          <ac:spMkLst>
            <pc:docMk/>
            <pc:sldMk cId="1435519691" sldId="258"/>
            <ac:spMk id="4" creationId="{AFDC3F6D-8F75-416A-9E67-10F8EB6B90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6" creationId="{74DF169C-0A7D-4A16-8845-265BA15FB5F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7" creationId="{C4DE2B91-878E-4EED-A024-D01B3756654B}"/>
          </ac:spMkLst>
        </pc:spChg>
        <pc:spChg chg="mod">
          <ac:chgData name="Kyd Law" userId="eea39dd088786ed2" providerId="LiveId" clId="{E01C5980-304E-4966-9329-CAC7B4A42965}" dt="2021-11-08T20:18:45.174" v="227" actId="14861"/>
          <ac:spMkLst>
            <pc:docMk/>
            <pc:sldMk cId="1435519691" sldId="258"/>
            <ac:spMk id="11" creationId="{62D009F3-C46A-4D57-B5BB-0D6C71238DE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14" creationId="{28273017-5377-467B-B154-055425F2462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18" creationId="{58EEF0F5-3A66-4CB4-9833-50342A3C1DB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20" creationId="{71D90D5B-62F3-48C3-A335-2B0654325877}"/>
          </ac:spMkLst>
        </pc:spChg>
        <pc:cxnChg chg="mod">
          <ac:chgData name="Kyd Law" userId="eea39dd088786ed2" providerId="LiveId" clId="{E01C5980-304E-4966-9329-CAC7B4A42965}" dt="2021-11-08T20:18:53.533" v="228" actId="14861"/>
          <ac:cxnSpMkLst>
            <pc:docMk/>
            <pc:sldMk cId="1435519691" sldId="258"/>
            <ac:cxnSpMk id="9" creationId="{302A11AD-5CF7-45EC-994D-900EA8DF07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435519691" sldId="258"/>
            <ac:cxnSpMk id="22" creationId="{52734214-0022-49F6-8A9D-36EAB271B39D}"/>
          </ac:cxnSpMkLst>
        </pc:cxnChg>
      </pc:sldChg>
      <pc:sldChg chg="modSp mod">
        <pc:chgData name="Kyd Law" userId="eea39dd088786ed2" providerId="LiveId" clId="{E01C5980-304E-4966-9329-CAC7B4A42965}" dt="2021-11-08T20:18:10.996" v="225" actId="12788"/>
        <pc:sldMkLst>
          <pc:docMk/>
          <pc:sldMk cId="472301040" sldId="259"/>
        </pc:sldMkLst>
        <pc:spChg chg="mod">
          <ac:chgData name="Kyd Law" userId="eea39dd088786ed2" providerId="LiveId" clId="{E01C5980-304E-4966-9329-CAC7B4A42965}" dt="2021-11-08T20:18:10.996" v="225" actId="12788"/>
          <ac:spMkLst>
            <pc:docMk/>
            <pc:sldMk cId="472301040" sldId="259"/>
            <ac:spMk id="6" creationId="{0CEA9068-3E05-45C1-854C-A87CC51E61B6}"/>
          </ac:spMkLst>
        </pc:spChg>
        <pc:spChg chg="mod">
          <ac:chgData name="Kyd Law" userId="eea39dd088786ed2" providerId="LiveId" clId="{E01C5980-304E-4966-9329-CAC7B4A42965}" dt="2021-11-08T20:18:10.996" v="225" actId="12788"/>
          <ac:spMkLst>
            <pc:docMk/>
            <pc:sldMk cId="472301040" sldId="259"/>
            <ac:spMk id="32" creationId="{45326933-3218-4ADA-B551-1B33C059D17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3" creationId="{FC5874D0-C6BC-49D2-8170-A991A9A84D1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4" creationId="{408F6854-67C2-42D6-BABA-C1D1B069E63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5" creationId="{502A583A-6AB9-4AEA-8C65-3DD5FD6C7BBB}"/>
          </ac:spMkLst>
        </pc:spChg>
        <pc:spChg chg="mod">
          <ac:chgData name="Kyd Law" userId="eea39dd088786ed2" providerId="LiveId" clId="{E01C5980-304E-4966-9329-CAC7B4A42965}" dt="2021-11-08T20:18:10.996" v="225" actId="12788"/>
          <ac:spMkLst>
            <pc:docMk/>
            <pc:sldMk cId="472301040" sldId="259"/>
            <ac:spMk id="36" creationId="{350DEFC9-9FAE-48C1-B547-C41599B7DDC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7" creationId="{00122C97-7DCC-40DC-80DF-CF52EE44DB4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8" creationId="{C1AA1059-2D38-4B8D-904D-DCA98590ABBC}"/>
          </ac:spMkLst>
        </pc:spChg>
        <pc:spChg chg="mod">
          <ac:chgData name="Kyd Law" userId="eea39dd088786ed2" providerId="LiveId" clId="{E01C5980-304E-4966-9329-CAC7B4A42965}" dt="2021-11-08T20:17:15.012" v="212" actId="12789"/>
          <ac:spMkLst>
            <pc:docMk/>
            <pc:sldMk cId="472301040" sldId="259"/>
            <ac:spMk id="42" creationId="{64E2034F-ADE6-42C1-9F83-47A2CE3C1357}"/>
          </ac:spMkLst>
        </pc:spChg>
        <pc:spChg chg="mod">
          <ac:chgData name="Kyd Law" userId="eea39dd088786ed2" providerId="LiveId" clId="{E01C5980-304E-4966-9329-CAC7B4A42965}" dt="2021-11-08T20:17:15.012" v="212" actId="12789"/>
          <ac:spMkLst>
            <pc:docMk/>
            <pc:sldMk cId="472301040" sldId="259"/>
            <ac:spMk id="43" creationId="{0F5B7978-AF16-4D2D-9053-B7DBF8EA07D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44" creationId="{879FE999-B2F9-4D08-A050-F217BE9D0ED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45" creationId="{B28F5741-9F7E-49AB-868E-CD5F020BDA0F}"/>
          </ac:spMkLst>
        </pc:spChg>
        <pc:spChg chg="mod">
          <ac:chgData name="Kyd Law" userId="eea39dd088786ed2" providerId="LiveId" clId="{E01C5980-304E-4966-9329-CAC7B4A42965}" dt="2021-11-08T20:18:10.996" v="225" actId="12788"/>
          <ac:spMkLst>
            <pc:docMk/>
            <pc:sldMk cId="472301040" sldId="259"/>
            <ac:spMk id="46" creationId="{001FF0F6-91A2-464B-92D9-8FD8803E583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48" creationId="{50C54950-6A15-4509-9B36-1B74D246E1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49" creationId="{FFCAE691-8635-411F-8531-21FBFD57C8A3}"/>
          </ac:spMkLst>
        </pc:sp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01258108" sldId="260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6" creationId="{2B1886ED-410A-4EF5-A35E-75E29E0F718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" creationId="{0E1CA8A0-1549-4AE5-8DC0-5E48801B407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" creationId="{E916EDCD-E565-4C99-A92E-6157FD850CA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9" creationId="{1CB22A81-FA1D-49B5-B5C4-0CFFCE2BCFE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0" creationId="{8576E17F-5847-434B-8085-8FCB922D3CE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1" creationId="{F2396310-8227-41FE-9442-0CFA335BF67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2" creationId="{ED053982-EE8A-46D1-A918-3A8A5912D5F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3" creationId="{0EBD0922-54F6-4B74-AC6F-DA4A154711E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9" creationId="{497D6554-843C-4F79-9395-FD8A43D29C0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4" creationId="{649D16BF-7BB1-45D9-AD94-C171409C3F1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5" creationId="{9055DC11-8C6D-4A10-9732-1B47A5CD413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7" creationId="{FE2E9CB9-0305-47E8-BCDD-2753893F8B3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8" creationId="{EF9298F1-7D18-4A5C-AD4D-19016FAF2FC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9" creationId="{13D5F58F-AD60-4094-97CC-8AD1711EB40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40" creationId="{F6C08052-04ED-41C9-B57F-D22688C5F3F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57" creationId="{2DCF0812-9B5B-45A6-A3B0-B6280B2F7E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58" creationId="{6F0550F8-9952-49A3-A3F9-E01920BD489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68" creationId="{8E69B326-1DF3-4028-9872-21F880C4052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2" creationId="{B030F3CC-9535-43FB-A0E2-19DBEF6654A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3" creationId="{5B882CC2-769D-4105-80CA-9808F172C23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4" creationId="{31FBAB52-2FA1-4C0E-B573-CDB4C8886EC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5" creationId="{4CB8B848-E4EB-40EA-95DC-1257838B184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6" creationId="{4CB10D70-52B4-424C-96C0-5E7854B6CA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7" creationId="{4AECDC4A-06DE-40D6-A1B7-7FBCCE1E736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8" creationId="{819FF83A-4E6B-41FC-A5EC-425FB4B0E90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9" creationId="{F220A5F7-A2CC-4DD6-95D5-158F2DD21E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0" creationId="{A6E28E67-57FF-4194-B124-A0BB2825BEC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1" creationId="{5BAAFB96-7FF5-4DFC-A197-600FBB98B6C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4" creationId="{471A49FB-E6A1-47E7-9BB2-6BE8543CA4A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5" creationId="{32FB0100-1D2E-480C-A205-CDA5012BB2C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6" creationId="{80209846-1EBE-4F71-82AF-D9044F90F9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7" creationId="{8F27CBCF-3A7E-4FCD-A924-04EAAE0DDBE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9" creationId="{82280E68-062D-491F-A7BB-1894AEA72AF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91" creationId="{75974E42-BA37-4ED0-911C-1862EC1597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25" creationId="{E440D967-3E47-495B-A21D-532F3F5F6E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26" creationId="{6F981D1A-D7C6-4697-BAA9-DB2A368F96C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48" creationId="{EE8F8B38-734D-4E57-94E7-80294709EA7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49" creationId="{9CD055A1-4B4D-4278-88AB-893D4675935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0" creationId="{E61F3BAB-4730-4F24-863E-6D58985F05C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1" creationId="{17471451-4B64-49F7-86C8-2D47DC108FC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2" creationId="{10B954A0-193E-413F-87F9-A0190332AA9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3" creationId="{1EE52687-E5A1-4ABB-93D3-7F9A07B1092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66" creationId="{2AA79639-9A63-487C-A99C-D8B41FE040A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67" creationId="{F770DA04-4A07-491B-981F-0E1D1D9D3C9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68" creationId="{85089F08-96ED-42E2-84CE-E9139A91751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69" creationId="{75A2E36D-0147-4F21-BF40-8463555DC8B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0" creationId="{1EE354C0-11E1-44CF-8CDA-052DB928533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4" creationId="{F22F946A-6AED-4452-904B-BB18A91FEF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5" creationId="{B9219E2F-4AC8-4506-B1DA-091D8C33315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6" creationId="{198F9E67-4435-4FC1-AD23-DAD359F9CC6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7" creationId="{9DB253B5-F707-4615-B2D5-8C7BBFE1548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8" creationId="{D29E4B01-273B-4CB9-8515-561BC04DAF3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9" creationId="{D9C64A65-EC57-40A1-B76F-96D811858F5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80" creationId="{740EFBBE-B32E-4506-A734-8A895E8BC2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81" creationId="{069E522B-F785-45F3-BF52-13474E18399A}"/>
          </ac:spMkLst>
        </pc:s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0" creationId="{2E76E751-B31E-47D8-BD2C-BE065513A61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1" creationId="{8F24C6CC-D0DB-4BEF-A3C9-A07EF7F0717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42" creationId="{CD708AFB-F393-426A-9745-F59DEE7CF39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44" creationId="{B3592CAE-57AD-41B7-B720-94CA778F9FC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47" creationId="{8A6BF48D-6F95-4CD6-96B0-5A6A820629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93" creationId="{8DC79E8E-900D-4BC7-8179-AE57BFE1678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96" creationId="{5F00C5D6-2EF4-45B2-AFC7-62DAF0C8B65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99" creationId="{23CC918A-CA9A-4A33-8A2D-5AEC18DAA6D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10" creationId="{08891BFF-24F6-4F2B-80B4-5AAD3985BD9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13" creationId="{B65F8D60-83B2-4C6A-B1B8-6ECBF20D74F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16" creationId="{99991977-EBF9-4A9A-9A47-0B4D8B98091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21" creationId="{F0E9A57F-3D74-4807-8899-A985986800A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38" creationId="{CD4CAE8A-17FD-4A1B-B655-562EF4BDEEF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42" creationId="{5F8AD7D9-29EB-42F8-93C5-F15F2DE7358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43" creationId="{65CB727A-9183-4589-BC92-71815851EC3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45" creationId="{D4671B53-0E89-442C-BB65-D7FEA9F0FE3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56" creationId="{7D56175F-AB67-457B-A20E-F0925BE16C2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60" creationId="{7D27539B-95E7-46A8-AAD3-B416E0C134B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63" creationId="{9C4CD63B-FD10-4B0F-9825-3C45F15D2A9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71" creationId="{516287CB-9D1D-421C-9912-56C1319BBD85}"/>
          </ac:cxnSpMkLst>
        </pc:cxnChg>
      </pc:sldChg>
      <pc:sldChg chg="modSp modNotes">
        <pc:chgData name="Kyd Law" userId="eea39dd088786ed2" providerId="LiveId" clId="{E01C5980-304E-4966-9329-CAC7B4A42965}" dt="2021-11-08T20:16:20.333" v="207"/>
        <pc:sldMkLst>
          <pc:docMk/>
          <pc:sldMk cId="2008087841" sldId="308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" creationId="{473F5BD9-ED07-4E13-AE60-87354DA938C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11" creationId="{91285C89-9BD8-4D39-BB11-9E38E943646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12" creationId="{1684576B-ECE5-48D8-A4AD-4FDF089F9E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13" creationId="{103414D2-00B0-4976-942F-BC9AEBF5FA8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2" creationId="{4EF72AB1-3A9D-4E21-AABA-0D4A25AC632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6" creationId="{2DF2D1A1-8478-44B0-8801-4290744F1E8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7" creationId="{D97EB5C2-E1C1-446E-884D-1335126699D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8" creationId="{4AF2612F-3C34-4EE9-BD09-E28757D8BE6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42" creationId="{01B31E98-16C3-4FA3-80A6-1B57F6E0A84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46" creationId="{8D59FB6E-E703-4CF9-B537-45BDBCEB9D8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47" creationId="{89DAC703-11E8-49AB-B8BB-E54414E4742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79" creationId="{7DC20219-222A-4C7B-93C1-DE1AE38D04F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80" creationId="{CBE20740-0F96-4BAF-96E2-5240004D0F6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85" creationId="{374CCDF3-C076-4A2A-97C9-461877B6E26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88" creationId="{D7943052-006F-4D05-807D-FF56D618A74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89" creationId="{9F271096-9835-4BA4-96AB-7A8D116B4278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008087841" sldId="308"/>
            <ac:grpSpMk id="3" creationId="{EBFEB907-1C0F-4FB7-B1D9-A4997E54DA8B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008087841" sldId="308"/>
            <ac:grpSpMk id="4" creationId="{CC8F4056-4F6B-4E26-8F47-7249B58F2BC5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6" creationId="{3A77E821-1DEA-4221-B2B4-F77105D2998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8" creationId="{D422566B-6483-4447-88AE-B14723DDB0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10" creationId="{79251694-CB76-4D1B-8F46-BC107C16A26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16" creationId="{ECBE39D7-F4D9-4BD6-9A2C-C925EF05A7D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24" creationId="{7B605CBC-F65A-4D3B-8570-2AA33202F18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32" creationId="{A282A131-6EE6-4915-9A78-594767FE1E2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33" creationId="{7BF90094-CE92-4603-9C16-BB0F541FDB8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35" creationId="{5D9FC0FA-39C4-4191-BEB3-BA25588BB9E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36" creationId="{ADA16816-824D-4D1D-BC1D-F3B16FF3563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44" creationId="{2A2D1C79-3D2D-4855-ADA7-40D4FA812DB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45" creationId="{E89FDE29-E3E1-424C-BEB4-6FB98347D8A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49" creationId="{9FE39A39-183B-4F83-89DB-4AB8044C71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0" creationId="{E3DDC4EA-5D92-4E2B-80D2-F95DA3C47F9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1" creationId="{0A5977CE-BA7D-4C44-9CB4-FE00B4923E8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2" creationId="{6A1E0B97-CA8D-46B1-BFD5-BBCEDD32630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6" creationId="{D74F3E7F-F9F8-4B0A-A015-993558848B3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8" creationId="{F5CFB99E-A4E3-4B31-8EA7-A30A7BF0F2E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60" creationId="{11D6B6BC-6B68-4B33-AE54-5FE2E7AF10A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61" creationId="{93FCAE9E-A3DA-4E1A-9715-FEEAF295677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62" creationId="{12ED0878-3365-491F-97F9-C7C2ABA7E0D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0" creationId="{9E8030CE-BAE6-4995-803D-4EA063786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1" creationId="{0DA356D7-13EB-4FC5-A535-E67968872AF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2" creationId="{3551F70E-CF33-47F1-B11B-7E02AB740B6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4" creationId="{9DA57D18-E117-4F13-8455-D42208D5247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5" creationId="{4A0740AD-5A6B-443C-9992-CDF5A85E25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6" creationId="{C02F7927-8CDB-494D-928A-D3DE7123BB9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7" creationId="{061B75C8-A367-4AE8-85AC-CA2DAD627C8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8" creationId="{70F58B5D-8DD2-4742-8C12-76C5DDE9EE0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83" creationId="{38214F61-B3C5-4AE0-BA22-FE4B09DCDC55}"/>
          </ac:picMkLst>
        </pc:pic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893759622" sldId="309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" creationId="{692795C8-0FAD-402A-AACE-5E9FA2E4EC1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" creationId="{84699A98-DF36-4584-8497-4D4D5714F69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7" creationId="{D3EE74A9-8959-4AEE-9213-910FB7E1235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8" creationId="{76E50FC4-651A-44D2-9508-D396E09DE12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0" creationId="{1DD7A9CB-8A79-45E2-BDFF-CFC80224A1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" creationId="{F4CC0E64-CECB-4F1B-A4C9-0600B4221CF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3" creationId="{B1FD0A4A-092F-4BA2-B48C-72E2C8699A3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5" creationId="{16D68130-A8F7-48AF-9602-8D5A9A7455C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6" creationId="{9C25013A-AF95-499F-997D-5D575BDDA9D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7" creationId="{0902D448-7426-4380-95E9-69BAE86BBDE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8" creationId="{22F2EF83-3A97-4F46-A12C-EF00F1C97C9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9" creationId="{422DDC53-9AE5-4CA3-A6B2-A3859423617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0" creationId="{6D087E49-0A2C-4657-8CD6-132A668904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1" creationId="{610648F4-74E3-4488-97C9-741671B075B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2" creationId="{ECAAE4A3-9070-4CB5-B36F-6F6B5C2126E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4" creationId="{4FE03DC0-F246-4EFD-97EE-E5B2B28DF32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5" creationId="{E297D47C-987A-4EC0-8FFE-9F0EFB59BF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6" creationId="{47716796-7637-442C-8198-05852E89717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7" creationId="{F778E538-A72B-4806-8C2C-ABFCF0193D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0" creationId="{161062D8-8975-4785-B3C5-86F089DF2F9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1" creationId="{5F69E28F-FD90-48AA-943C-CDE4674565A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2" creationId="{150C2DDC-167D-49F4-AD26-8A400FB3F78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3" creationId="{DB90BC7A-0487-4057-BA59-4D0C7622BE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4" creationId="{FC6C7F66-98F9-4EA5-BEA3-5172DAC4393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8" creationId="{2088B3CE-44E8-4EFF-A05F-1357747B587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9" creationId="{B88408E8-ABFE-45AD-A571-58E166C0F0A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0" creationId="{35E45F5B-4568-40B1-A10A-1EEDAAE783F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4" creationId="{7A954023-1DA6-44B1-A0E5-5E1E16D634C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5" creationId="{FF3863A6-209B-4CD6-9967-296C9BB8788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6" creationId="{C7D251E1-3A10-459C-98FB-F22FE02394D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52" creationId="{38DD642F-6A91-4B0A-B400-843ED759456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53" creationId="{D6A6E749-9A18-4CD0-9A88-8797731D4B5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54" creationId="{AC3D179E-1F2D-4178-B41B-52B747C001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0" creationId="{16082372-A286-472A-9591-24021B6678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2" creationId="{3D34AC77-4E47-41F4-9815-60F87BC5D83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3" creationId="{46DD0149-FBA2-4860-8FD1-FCD45A36946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5" creationId="{92A9EBAD-9B3D-4A5A-A140-1DFE58358D9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6" creationId="{58229770-5B11-4027-8440-00A118CB898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7" creationId="{C2A37CCA-3783-4F18-8481-8EBAE88F890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8" creationId="{71233C30-D417-4B46-9091-C8A0EF1B834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70" creationId="{C631B3A3-CCFE-4050-A314-E272849B6ED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71" creationId="{E614BC9C-1B50-49F0-B706-AC83E65707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72" creationId="{6F172DCC-C2AA-4BAA-A629-EB9999450C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82" creationId="{DEF432D0-267E-4C31-B98B-D3B72D0BEF2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84" creationId="{4E0347DD-3A4C-43CE-9BB0-CA02ED0C758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85" creationId="{6E37CE9C-22A5-4059-B57F-26D6384E7C0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07" creationId="{C159793A-CD5D-452D-90F1-85D8602BAAA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08" creationId="{B4D83CF4-E07D-4A57-9327-766ADDCE001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3" creationId="{489BBCBC-D6CF-417B-BD73-5B9FBC0B81E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4" creationId="{25596BC3-DA9F-460D-ACEC-B940186039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7" creationId="{3C29DCD0-0965-4333-9A90-90834BEF0B9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8" creationId="{CB68F778-7EF3-4377-90A5-8C039FA491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30" creationId="{9957D914-9555-47CC-853D-F6A071FA3033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28" creationId="{276C7BA4-D51D-4631-BB33-868B24AE6D2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29" creationId="{1B58B802-33A0-4F0C-AE19-B22E340C6A18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41" creationId="{1CE9A6C3-2AAF-493C-87D0-B9D0B31C8EB2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42" creationId="{78E94C1C-0BF4-474B-A0D5-7AF5A8FD644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43" creationId="{A54516C0-CF72-4D37-B737-86B37AE5665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51" creationId="{CDC50FA0-264E-4F28-95D2-29BDB4644A87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56" creationId="{FDB3552D-20BE-4B0B-B891-4BE80E404D5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64" creationId="{12AEB9E6-A123-4BE8-978B-EAFB6027E2C8}"/>
          </ac:grpSpMkLst>
        </pc:gr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36" creationId="{0B004D07-3250-41E3-ACB8-DD5B280C83C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74" creationId="{EC84B56B-525B-49BA-8A83-C52DC14CBE5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75" creationId="{36F573CA-2F1D-46E4-A431-7F5ED3A7F25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87" creationId="{1643C190-64EA-4C2C-A6CE-83D16EE3381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89" creationId="{AFE0BED3-068B-4C4D-9EDD-582F0FBA90A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90" creationId="{4DA54131-B2D2-46A1-B890-C4C5829E724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91" creationId="{58C02184-A0F6-474F-96F6-EED303BD528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02" creationId="{2D032BD9-876F-4EDF-A3EC-5C2689C872F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06" creationId="{90A38213-DE16-4EC3-84C3-F99EEB164A5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11" creationId="{1563F309-DBC3-4A45-A970-221DBF83428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14" creationId="{E46BA441-436C-4445-AFF4-FD473549777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21" creationId="{B16646F5-43BE-44E5-BDF2-0E10CBFED17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25" creationId="{9B6B2EFC-F2DD-4D68-AB32-8AB86F7C25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26" creationId="{8B1AA065-89D8-4832-990F-7CD1CCA30FC1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3211932597" sldId="310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" creationId="{692795C8-0FAD-402A-AACE-5E9FA2E4EC1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" creationId="{84699A98-DF36-4584-8497-4D4D5714F69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7" creationId="{D3EE74A9-8959-4AEE-9213-910FB7E1235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8" creationId="{76E50FC4-651A-44D2-9508-D396E09DE12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0" creationId="{1DD7A9CB-8A79-45E2-BDFF-CFC80224A1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" creationId="{F4CC0E64-CECB-4F1B-A4C9-0600B4221CF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3" creationId="{B1FD0A4A-092F-4BA2-B48C-72E2C8699A3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5" creationId="{16D68130-A8F7-48AF-9602-8D5A9A7455C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6" creationId="{9C25013A-AF95-499F-997D-5D575BDDA9D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7" creationId="{0902D448-7426-4380-95E9-69BAE86BBDE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8" creationId="{22F2EF83-3A97-4F46-A12C-EF00F1C97C9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9" creationId="{422DDC53-9AE5-4CA3-A6B2-A3859423617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0" creationId="{6D087E49-0A2C-4657-8CD6-132A668904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1" creationId="{610648F4-74E3-4488-97C9-741671B075B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2" creationId="{ECAAE4A3-9070-4CB5-B36F-6F6B5C2126E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4" creationId="{4FE03DC0-F246-4EFD-97EE-E5B2B28DF32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5" creationId="{E297D47C-987A-4EC0-8FFE-9F0EFB59BF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6" creationId="{47716796-7637-442C-8198-05852E89717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7" creationId="{F778E538-A72B-4806-8C2C-ABFCF0193D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0" creationId="{161062D8-8975-4785-B3C5-86F089DF2F9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1" creationId="{5F69E28F-FD90-48AA-943C-CDE4674565A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2" creationId="{150C2DDC-167D-49F4-AD26-8A400FB3F78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3" creationId="{DB90BC7A-0487-4057-BA59-4D0C7622BE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4" creationId="{FC6C7F66-98F9-4EA5-BEA3-5172DAC4393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8" creationId="{2088B3CE-44E8-4EFF-A05F-1357747B587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9" creationId="{B88408E8-ABFE-45AD-A571-58E166C0F0A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0" creationId="{35E45F5B-4568-40B1-A10A-1EEDAAE783F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4" creationId="{7A954023-1DA6-44B1-A0E5-5E1E16D634C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5" creationId="{FF3863A6-209B-4CD6-9967-296C9BB8788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6" creationId="{C7D251E1-3A10-459C-98FB-F22FE02394D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52" creationId="{38DD642F-6A91-4B0A-B400-843ED759456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53" creationId="{D6A6E749-9A18-4CD0-9A88-8797731D4B5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54" creationId="{AC3D179E-1F2D-4178-B41B-52B747C001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0" creationId="{16082372-A286-472A-9591-24021B6678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2" creationId="{3D34AC77-4E47-41F4-9815-60F87BC5D83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3" creationId="{46DD0149-FBA2-4860-8FD1-FCD45A36946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5" creationId="{92A9EBAD-9B3D-4A5A-A140-1DFE58358D9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6" creationId="{58229770-5B11-4027-8440-00A118CB898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7" creationId="{C2A37CCA-3783-4F18-8481-8EBAE88F890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8" creationId="{71233C30-D417-4B46-9091-C8A0EF1B834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70" creationId="{C631B3A3-CCFE-4050-A314-E272849B6ED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71" creationId="{E614BC9C-1B50-49F0-B706-AC83E65707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72" creationId="{6F172DCC-C2AA-4BAA-A629-EB9999450C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82" creationId="{DEF432D0-267E-4C31-B98B-D3B72D0BEF2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84" creationId="{4E0347DD-3A4C-43CE-9BB0-CA02ED0C758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85" creationId="{6E37CE9C-22A5-4059-B57F-26D6384E7C0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07" creationId="{C159793A-CD5D-452D-90F1-85D8602BAAA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08" creationId="{B4D83CF4-E07D-4A57-9327-766ADDCE001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3" creationId="{489BBCBC-D6CF-417B-BD73-5B9FBC0B81E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4" creationId="{25596BC3-DA9F-460D-ACEC-B940186039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7" creationId="{3C29DCD0-0965-4333-9A90-90834BEF0B9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8" creationId="{CB68F778-7EF3-4377-90A5-8C039FA491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30" creationId="{9957D914-9555-47CC-853D-F6A071FA3033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28" creationId="{276C7BA4-D51D-4631-BB33-868B24AE6D2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29" creationId="{1B58B802-33A0-4F0C-AE19-B22E340C6A18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41" creationId="{1CE9A6C3-2AAF-493C-87D0-B9D0B31C8EB2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42" creationId="{78E94C1C-0BF4-474B-A0D5-7AF5A8FD644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43" creationId="{A54516C0-CF72-4D37-B737-86B37AE5665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51" creationId="{CDC50FA0-264E-4F28-95D2-29BDB4644A87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56" creationId="{FDB3552D-20BE-4B0B-B891-4BE80E404D5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64" creationId="{12AEB9E6-A123-4BE8-978B-EAFB6027E2C8}"/>
          </ac:grpSpMkLst>
        </pc:gr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36" creationId="{0B004D07-3250-41E3-ACB8-DD5B280C83C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74" creationId="{EC84B56B-525B-49BA-8A83-C52DC14CBE5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75" creationId="{36F573CA-2F1D-46E4-A431-7F5ED3A7F25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87" creationId="{1643C190-64EA-4C2C-A6CE-83D16EE3381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89" creationId="{AFE0BED3-068B-4C4D-9EDD-582F0FBA90A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90" creationId="{4DA54131-B2D2-46A1-B890-C4C5829E724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91" creationId="{58C02184-A0F6-474F-96F6-EED303BD528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96" creationId="{FD0FFA3D-D732-437C-9567-2A8A79A7060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02" creationId="{2D032BD9-876F-4EDF-A3EC-5C2689C872F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06" creationId="{90A38213-DE16-4EC3-84C3-F99EEB164A5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11" creationId="{1563F309-DBC3-4A45-A970-221DBF83428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14" creationId="{E46BA441-436C-4445-AFF4-FD473549777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21" creationId="{B16646F5-43BE-44E5-BDF2-0E10CBFED17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25" creationId="{9B6B2EFC-F2DD-4D68-AB32-8AB86F7C25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26" creationId="{8B1AA065-89D8-4832-990F-7CD1CCA30FC1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89058139" sldId="311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" creationId="{0F957D5F-F4D6-4ACF-94BD-275399F4E9F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6" creationId="{0017210E-C998-4F27-AC0C-A8EC7ADC0C2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7" creationId="{1F7DECFA-C357-4516-92F9-E3000A74AD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9" creationId="{BDF784DD-1AB5-4170-B498-A6E6F25FCF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0" creationId="{2BB11C5D-9C70-48EC-B11F-B0D614CAA18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1" creationId="{228B7304-07B2-49FF-BA14-4636660C9B4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4" creationId="{F34CD76A-A44D-49E4-AA5E-52385B1398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5" creationId="{E54B92AA-A9DE-4EF3-B834-114F589C6FA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6" creationId="{E6F0F119-5253-429E-9A53-424E5A1DDDD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0" creationId="{CF13B3A8-454C-45CD-B17B-822427954D3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1" creationId="{900E130E-DE61-4932-82F4-C2389E53E76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2" creationId="{2D672BC4-ECFA-47BA-97CC-40729BC6D8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5" creationId="{A8F689E2-F23C-4E3C-AF64-D28583075ED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32" creationId="{AFB02E31-7FB8-429A-87C9-DEE3D939414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33" creationId="{39C157C5-D5AA-48F7-9B25-361DE8744FA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35" creationId="{16DE893D-9990-4306-BA23-067EDF4857F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43" creationId="{E3FA874F-4003-468A-A242-18CC8E94F31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48" creationId="{915B4D4F-B80E-47FE-A065-74531DFC3F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52" creationId="{4C4F5F83-AA3A-4800-ABF2-18D1F2CC8BA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53" creationId="{589EA72A-B557-4BAE-8242-97FB24E405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54" creationId="{D4D8B612-1695-442C-AB61-AC6F8A848C1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89058139" sldId="311"/>
            <ac:grpSpMk id="3" creationId="{409B3BB6-8667-42BB-BAE2-AE9C04744504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89058139" sldId="311"/>
            <ac:grpSpMk id="30" creationId="{1C2EBBD6-2657-422B-9521-462B6A269095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89058139" sldId="311"/>
            <ac:picMk id="28" creationId="{78DBE536-B3B5-4C8F-BEE7-BF583DCBC293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24" creationId="{1BF9D0E3-4D70-4740-9A8C-7A57CE161C1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39" creationId="{377B0632-EA13-4329-8CA9-2181D88DAC8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47" creationId="{FFDB524B-59EE-4E56-9BDE-D61309F1D91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50" creationId="{F88551AD-8D7B-49DF-9D26-A0AD9081AA7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51" creationId="{D984B547-F349-4A78-8552-A4B460CE6FF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55" creationId="{F2347860-716C-47AC-B430-DFC81C3F0A0A}"/>
          </ac:cxnSpMkLst>
        </pc:cxnChg>
      </pc:sldChg>
      <pc:sldChg chg="addSp modSp mod">
        <pc:chgData name="Kyd Law" userId="eea39dd088786ed2" providerId="LiveId" clId="{E01C5980-304E-4966-9329-CAC7B4A42965}" dt="2021-11-22T02:15:28.469" v="962" actId="1076"/>
        <pc:sldMkLst>
          <pc:docMk/>
          <pc:sldMk cId="2404580982" sldId="312"/>
        </pc:sldMkLst>
        <pc:spChg chg="mod ord">
          <ac:chgData name="Kyd Law" userId="eea39dd088786ed2" providerId="LiveId" clId="{E01C5980-304E-4966-9329-CAC7B4A42965}" dt="2021-11-22T02:15:12.093" v="960" actId="167"/>
          <ac:spMkLst>
            <pc:docMk/>
            <pc:sldMk cId="2404580982" sldId="312"/>
            <ac:spMk id="2" creationId="{32B94F8A-9DBD-4C38-859E-659C7AB33C55}"/>
          </ac:spMkLst>
        </pc:spChg>
        <pc:spChg chg="mod">
          <ac:chgData name="Kyd Law" userId="eea39dd088786ed2" providerId="LiveId" clId="{E01C5980-304E-4966-9329-CAC7B4A42965}" dt="2021-11-22T02:14:58.079" v="959" actId="12789"/>
          <ac:spMkLst>
            <pc:docMk/>
            <pc:sldMk cId="2404580982" sldId="312"/>
            <ac:spMk id="3" creationId="{0E4A27C1-3EB0-4B89-83F7-5B67E85D518B}"/>
          </ac:spMkLst>
        </pc:spChg>
        <pc:spChg chg="mod">
          <ac:chgData name="Kyd Law" userId="eea39dd088786ed2" providerId="LiveId" clId="{E01C5980-304E-4966-9329-CAC7B4A42965}" dt="2021-11-22T00:53:28.100" v="248" actId="12788"/>
          <ac:spMkLst>
            <pc:docMk/>
            <pc:sldMk cId="2404580982" sldId="312"/>
            <ac:spMk id="4" creationId="{CA1EE442-0390-4363-8734-C8AD5D7A82A5}"/>
          </ac:spMkLst>
        </pc:spChg>
        <pc:spChg chg="mod">
          <ac:chgData name="Kyd Law" userId="eea39dd088786ed2" providerId="LiveId" clId="{E01C5980-304E-4966-9329-CAC7B4A42965}" dt="2021-11-22T01:51:11.105" v="950" actId="14100"/>
          <ac:spMkLst>
            <pc:docMk/>
            <pc:sldMk cId="2404580982" sldId="312"/>
            <ac:spMk id="6" creationId="{978C673F-6D74-4A16-BC43-3D8010C0D7F6}"/>
          </ac:spMkLst>
        </pc:spChg>
        <pc:spChg chg="mod">
          <ac:chgData name="Kyd Law" userId="eea39dd088786ed2" providerId="LiveId" clId="{E01C5980-304E-4966-9329-CAC7B4A42965}" dt="2021-11-22T00:53:28.100" v="248" actId="12788"/>
          <ac:spMkLst>
            <pc:docMk/>
            <pc:sldMk cId="2404580982" sldId="312"/>
            <ac:spMk id="7" creationId="{9222EA94-B8D5-459A-8106-90EA5982CE15}"/>
          </ac:spMkLst>
        </pc:spChg>
        <pc:spChg chg="mod">
          <ac:chgData name="Kyd Law" userId="eea39dd088786ed2" providerId="LiveId" clId="{E01C5980-304E-4966-9329-CAC7B4A42965}" dt="2021-11-22T02:14:45.761" v="957" actId="12788"/>
          <ac:spMkLst>
            <pc:docMk/>
            <pc:sldMk cId="2404580982" sldId="312"/>
            <ac:spMk id="8" creationId="{3465FE2D-5B75-4506-BC15-2DA005B59F02}"/>
          </ac:spMkLst>
        </pc:spChg>
        <pc:spChg chg="mod">
          <ac:chgData name="Kyd Law" userId="eea39dd088786ed2" providerId="LiveId" clId="{E01C5980-304E-4966-9329-CAC7B4A42965}" dt="2021-11-22T02:14:45.761" v="957" actId="12788"/>
          <ac:spMkLst>
            <pc:docMk/>
            <pc:sldMk cId="2404580982" sldId="312"/>
            <ac:spMk id="9" creationId="{80A2D4FC-CA80-41F0-8339-0F0EBB2B3DBF}"/>
          </ac:spMkLst>
        </pc:spChg>
        <pc:spChg chg="mod">
          <ac:chgData name="Kyd Law" userId="eea39dd088786ed2" providerId="LiveId" clId="{E01C5980-304E-4966-9329-CAC7B4A42965}" dt="2021-11-22T02:14:52.028" v="958" actId="12789"/>
          <ac:spMkLst>
            <pc:docMk/>
            <pc:sldMk cId="2404580982" sldId="312"/>
            <ac:spMk id="10" creationId="{EC119049-4504-4430-8C4C-E02D7C479E70}"/>
          </ac:spMkLst>
        </pc:spChg>
        <pc:spChg chg="mod">
          <ac:chgData name="Kyd Law" userId="eea39dd088786ed2" providerId="LiveId" clId="{E01C5980-304E-4966-9329-CAC7B4A42965}" dt="2021-11-22T02:14:52.028" v="958" actId="12789"/>
          <ac:spMkLst>
            <pc:docMk/>
            <pc:sldMk cId="2404580982" sldId="312"/>
            <ac:spMk id="11" creationId="{C35E0192-DD51-403A-910C-93232D5B2FD6}"/>
          </ac:spMkLst>
        </pc:spChg>
        <pc:spChg chg="mod">
          <ac:chgData name="Kyd Law" userId="eea39dd088786ed2" providerId="LiveId" clId="{E01C5980-304E-4966-9329-CAC7B4A42965}" dt="2021-11-22T02:15:28.469" v="962" actId="1076"/>
          <ac:spMkLst>
            <pc:docMk/>
            <pc:sldMk cId="2404580982" sldId="312"/>
            <ac:spMk id="12" creationId="{EAD1F029-09DB-46D9-B1A6-B301A0E1B8A2}"/>
          </ac:spMkLst>
        </pc:spChg>
        <pc:spChg chg="mod">
          <ac:chgData name="Kyd Law" userId="eea39dd088786ed2" providerId="LiveId" clId="{E01C5980-304E-4966-9329-CAC7B4A42965}" dt="2021-11-22T02:14:00.544" v="951" actId="14100"/>
          <ac:spMkLst>
            <pc:docMk/>
            <pc:sldMk cId="2404580982" sldId="312"/>
            <ac:spMk id="14" creationId="{10645F00-4B65-4C95-BD4D-2DE28167C342}"/>
          </ac:spMkLst>
        </pc:spChg>
        <pc:spChg chg="mod">
          <ac:chgData name="Kyd Law" userId="eea39dd088786ed2" providerId="LiveId" clId="{E01C5980-304E-4966-9329-CAC7B4A42965}" dt="2021-11-22T00:52:58.690" v="240" actId="1076"/>
          <ac:spMkLst>
            <pc:docMk/>
            <pc:sldMk cId="2404580982" sldId="312"/>
            <ac:spMk id="26" creationId="{CBEF3170-62E9-4C8D-8379-9DAA1D0FF9BC}"/>
          </ac:spMkLst>
        </pc:spChg>
        <pc:spChg chg="mod">
          <ac:chgData name="Kyd Law" userId="eea39dd088786ed2" providerId="LiveId" clId="{E01C5980-304E-4966-9329-CAC7B4A42965}" dt="2021-11-22T02:15:28.469" v="962" actId="1076"/>
          <ac:spMkLst>
            <pc:docMk/>
            <pc:sldMk cId="2404580982" sldId="312"/>
            <ac:spMk id="27" creationId="{9911D5CB-80C5-4619-A5F1-06D149C49DAA}"/>
          </ac:spMkLst>
        </pc:spChg>
        <pc:grpChg chg="add mod">
          <ac:chgData name="Kyd Law" userId="eea39dd088786ed2" providerId="LiveId" clId="{E01C5980-304E-4966-9329-CAC7B4A42965}" dt="2021-11-22T00:54:19.063" v="261" actId="12788"/>
          <ac:grpSpMkLst>
            <pc:docMk/>
            <pc:sldMk cId="2404580982" sldId="312"/>
            <ac:grpSpMk id="5" creationId="{56B9C570-10CE-4238-B774-C6A64D876E1D}"/>
          </ac:grpSpMkLst>
        </pc:grp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3893094132" sldId="313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6" creationId="{0017210E-C998-4F27-AC0C-A8EC7ADC0C2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7" creationId="{1F7DECFA-C357-4516-92F9-E3000A74AD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8" creationId="{0D5A6C15-D03F-4416-A1DE-C3CDBB968FE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9" creationId="{BDF784DD-1AB5-4170-B498-A6E6F25FCF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0" creationId="{2BB11C5D-9C70-48EC-B11F-B0D614CAA18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1" creationId="{228B7304-07B2-49FF-BA14-4636660C9B4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2" creationId="{00989683-8569-46AD-8017-811CACDE49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4" creationId="{F34CD76A-A44D-49E4-AA5E-52385B1398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5" creationId="{E54B92AA-A9DE-4EF3-B834-114F589C6FA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6" creationId="{E6F0F119-5253-429E-9A53-424E5A1DDDD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0" creationId="{CF13B3A8-454C-45CD-B17B-822427954D3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1" creationId="{900E130E-DE61-4932-82F4-C2389E53E76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2" creationId="{2D672BC4-ECFA-47BA-97CC-40729BC6D8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6" creationId="{BC7B76EA-9F82-4DCB-A1BB-8C884A8E990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9" creationId="{62781DFE-BF7E-409B-89F4-35EAD186820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37" creationId="{8101E889-3181-4C51-9498-62FE6686346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0" creationId="{B56FBD67-22FC-4A94-B3A4-8B1E2C02FD7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1" creationId="{790E4E00-30FB-4886-8D6A-63DBE825E17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2" creationId="{AEFB8E27-808C-48AF-856B-7C50FE9669B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3" creationId="{E3FA874F-4003-468A-A242-18CC8E94F31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4" creationId="{6C1E784D-1738-476C-B9B4-5373AB7CF2F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5" creationId="{68FD9F54-69F4-4576-B80B-F0E93E71FE7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52" creationId="{4C4F5F83-AA3A-4800-ABF2-18D1F2CC8BA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53" creationId="{589EA72A-B557-4BAE-8242-97FB24E405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54" creationId="{D4D8B612-1695-442C-AB61-AC6F8A848C1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893094132" sldId="313"/>
            <ac:grpSpMk id="2" creationId="{CF5EB21B-DBF3-4A6F-9A29-5E2B90BBF72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893094132" sldId="313"/>
            <ac:grpSpMk id="3" creationId="{23AD2491-6C37-44FA-82F9-B7315B3C6EDF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3893094132" sldId="313"/>
            <ac:picMk id="28" creationId="{78DBE536-B3B5-4C8F-BEE7-BF583DCBC29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893094132" sldId="313"/>
            <ac:picMk id="31" creationId="{8E871A0F-A8FE-48FB-9367-8C90CA616A01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893094132" sldId="313"/>
            <ac:cxnSpMk id="24" creationId="{1BF9D0E3-4D70-4740-9A8C-7A57CE161C1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893094132" sldId="313"/>
            <ac:cxnSpMk id="47" creationId="{FFDB524B-59EE-4E56-9BDE-D61309F1D91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893094132" sldId="313"/>
            <ac:cxnSpMk id="50" creationId="{F88551AD-8D7B-49DF-9D26-A0AD9081AA7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893094132" sldId="313"/>
            <ac:cxnSpMk id="51" creationId="{D984B547-F349-4A78-8552-A4B460CE6FFE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215154161" sldId="314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3" creationId="{60F85D24-3FA7-4F37-BCBE-DE33A1B9CFF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5" creationId="{E5D18BD3-4F85-46A8-B4C4-2F9C1E8D23F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6" creationId="{FD82547A-4C78-4E33-8358-703AAE0DDD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7" creationId="{72B29D6A-2452-4C5F-96B4-CA83509B68D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8" creationId="{10AC8351-0FA2-4ECC-87CA-968A2B02E0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50" creationId="{E2D19C5E-CC34-434A-9E85-37C69789106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2" creationId="{8FDB9D56-19EA-412A-908A-AE7191B9187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4" creationId="{7BF52E34-AE27-4517-B594-8B99D3C9BE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5" creationId="{55F0D978-3072-4C78-9DC6-6904C70B998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6" creationId="{FDBAF1B4-61F8-4E6C-BC45-60E39F02E0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7" creationId="{76A0C261-24CB-4AF8-B1B5-C4141E1948F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70" creationId="{A330F6FD-4FB4-4264-A7D8-9A931A0A4E4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71" creationId="{3EAEA72C-BBEC-4055-84CD-5DBDCBDB0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84" creationId="{69210415-DC81-4C41-BAEF-00A1B78BA0D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85" creationId="{28FD553E-B819-48DB-BA94-51CE5A1916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89" creationId="{81D98C31-F9E6-4D72-B993-4CE4BE97E0F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90" creationId="{8B34E935-C55F-4237-89A2-B90DDBA04E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95" creationId="{D462508C-B693-4FBB-B1DB-AFF02E57392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96" creationId="{8812C7CA-1782-4AEC-9AB4-542DC99CAEB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97" creationId="{C86627C8-E994-4264-AB32-8305D8E2B5D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103" creationId="{7E92E1CB-85BC-498C-890B-80CB4DD042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125" creationId="{68B15630-5096-49E9-AA7D-CEA68C02CDE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126" creationId="{CE8F6F02-3A17-4730-BFA3-C6BF09FC269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127" creationId="{87D38799-CB48-49F1-982B-55EBFD1172B4}"/>
          </ac:spMkLst>
        </pc:s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3" creationId="{C16C2EC5-9743-4F8D-9F22-C74C4DBF64B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7" creationId="{FC7363F1-E9D8-45DF-92C0-55EE1207BA0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8" creationId="{77AFF7BA-5F7E-47F0-8E3E-492A7903622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21" creationId="{0441B804-4D6D-4E55-83D6-62154C9B3BF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30" creationId="{3DC17482-992B-4E90-ADDB-081D0FE21DD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32" creationId="{73AA6D40-7267-44F7-92F3-CCFF9CA68FD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33" creationId="{14D12162-3487-4950-B8BE-6C003F0D6BB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42" creationId="{6D613C71-DEDB-4A02-9CB2-8F3A4745369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49" creationId="{C3BC8035-D570-409A-9242-C15AB7BA588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06" creationId="{9CD08DC2-2140-4DE1-8C36-443A3C1A089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07" creationId="{C9FDEC12-5CF5-4A9F-A3A1-5B56A958335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08" creationId="{F4C6C0EA-8027-4C9A-99A1-113CCBAE439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1" creationId="{B69A7C90-5C8E-47D1-81BB-14C5DF9E866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2" creationId="{A45CDFEC-610F-43A8-886B-FC37E20FE9F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3" creationId="{9D52A834-4364-4DCD-90F5-352028E73E3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4" creationId="{33EB9B4D-CE6E-4493-A10D-60AFF80B28C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5" creationId="{98406054-832C-4964-8987-8A3CD7C144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6" creationId="{AB3CF50F-A42D-41C5-9EC2-348DB20D7B8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7" creationId="{BBE94C67-69E3-49D9-ABCF-EACC7F0FAF0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8" creationId="{D0860D9A-1AD7-4243-92C9-FE388F2DF3C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9" creationId="{7940887D-215E-4B7D-B324-A460F9A2A24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20" creationId="{DD8E5824-4F7D-4D98-9BA7-A85691BA25C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21" creationId="{13DD4C3F-6E2B-4074-9D44-D3A3EA99F2E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22" creationId="{55771EBD-6539-458E-8E34-6D28318ABFF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23" creationId="{10FA10AC-A315-4A66-8D2F-522771DEA2D3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73" creationId="{82A58873-5AA2-4DBA-8405-2B4EC497013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80" creationId="{4BB1DF79-6031-4E6D-9217-51B06F175EE7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81" creationId="{054A5BC5-DC3F-4A67-9B7E-B1144D33E7A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82" creationId="{ECC7518F-6E84-4D2C-932B-1F3A1BB6938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124" creationId="{B158C50E-BB8F-4333-AF21-2EFD341976BD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438721092" sldId="315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12" creationId="{0FD0B278-D23A-44C2-8502-CF1B3D1004B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2" creationId="{187499B2-CEEC-459C-8AE2-2A156A20EA8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4" creationId="{40127E73-BB2C-46BF-B8E0-D3086A9A3D2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42" creationId="{0BA6F9C5-F784-4217-BCAE-EA3F74C7B7F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44" creationId="{1ADA7C5B-1B9F-468D-B048-D1F007C63C5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57" creationId="{5B0A8B84-7786-4F82-8225-CE76CD9CB1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59" creationId="{A432BF79-4714-4C05-84A8-532EBBFA7A0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3" creationId="{9B6DAF01-D63F-44C5-AEB9-FD75BAE86A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4" creationId="{E1EDC554-FA64-4BA0-BAC6-19DC38B32FB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8" creationId="{FBA36434-3132-4D73-A236-AA02E3D94B4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78" creationId="{D8451C3E-6E66-4E1E-9F4B-D31A25C3A07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81" creationId="{60A11EF1-6EA5-48FB-BDE7-B0FC31F6B265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39" creationId="{7A202678-7F44-4C0C-B8FE-31B2F931E8E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48" creationId="{A960E825-B2A1-4A9F-AF77-DFCD6644984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55" creationId="{3172BE40-B8FE-43F5-A09B-0DE0B243C31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61" creationId="{6C69459F-7017-4436-AF04-2B935C4F3E72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0" creationId="{997C4850-9E0F-4CE7-95F6-4B44934AD9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7" creationId="{C6CF4EBC-AD93-47D6-B5B2-14FF4B84A8C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80" creationId="{FBD849FC-6456-4A14-90B0-90FEE396B807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65" creationId="{5F97AA2D-F2DA-424F-9B5D-C26DAE2C069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76" creationId="{FB10BC1F-E0A5-423C-A079-F6BA54604DB8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984125185" sldId="316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4" creationId="{64C8A54B-FF15-49B9-8EBB-2A57A29ED5B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9" creationId="{DC27A191-D77B-4153-A905-54BB40F6118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10" creationId="{EFD507DF-C95C-4DD1-A268-3B32AFCC77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23" creationId="{413829A3-C0E5-43FC-98DF-05799C71CC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25" creationId="{F13031AB-A964-4058-91B8-9EB15675467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26" creationId="{9A6DA147-502B-48CB-A9E9-AEDC195E3B2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28" creationId="{2CF9E435-3FB0-4009-8FF4-6FB4EC9FDF6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0" creationId="{F6415BCF-CBFB-473D-AFD2-C251619C2E5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1" creationId="{0FE3626B-874B-4ADF-A58F-2078CBE4FCF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3" creationId="{9BFE0467-BFFD-4137-A6DE-B8391D6F8EB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5" creationId="{5C9528AF-EC29-4671-A7D0-D3852213970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8" creationId="{CAA5A5A1-B081-4336-96FA-4B343413970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40" creationId="{CFD64DBD-FBC7-4E31-89AD-32D334D562B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43" creationId="{06753682-D24C-4EE9-A261-11D0C764A9D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46" creationId="{B3B2617C-8A97-4B03-8BE3-6D9F67D51E7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50" creationId="{3385D242-1052-40DD-A5E1-D1F9A0AEE5D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52" creationId="{2A6919E7-D377-45D8-9AFB-F73C6417473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53" creationId="{59FBABAC-FF01-401C-B2B5-F4A4D62060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0" creationId="{F249F9E3-64E6-46B9-A60B-727E734986F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2" creationId="{2F8A6D89-083C-4062-8F42-8E95DFA8A3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3" creationId="{802B0DD8-8CF0-46F9-A432-7D4DD215405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5" creationId="{379ED623-5F41-4003-86E2-B6905E81712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7" creationId="{DEC135F4-0E72-4647-BCA1-7538DE4090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8" creationId="{130038E7-538C-4FED-92A4-D0E7841A373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70" creationId="{ED6D14C3-7726-4E8C-831E-678EE926320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72" creationId="{B532F049-7E04-4558-939C-E0F8A7FB60F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73" creationId="{F027C89C-89AA-43A9-AC4F-C0EE3CBE2EA4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11" creationId="{40BC80A6-D459-468B-BA59-D4F92A36234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22" creationId="{171B0E39-FE3A-4E00-9DD6-BEEB83CA871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27" creationId="{805A7273-8A5E-468D-A6B2-B65CEE00F461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32" creationId="{469371BE-4897-42B4-85A7-BF1FCEA6BD4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37" creationId="{8EFE87F9-478E-4C7C-ACB7-6EB4607B949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44" creationId="{ED2E70DC-200C-410F-8A08-FC7923E08DCE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48" creationId="{AF14DE26-6041-4B74-808C-D4B7E45DE221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49" creationId="{41EE6C61-2746-483B-8CEA-6229499AABA3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59" creationId="{F6563EED-C317-4F2B-838E-003537C67ADE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64" creationId="{3326D92F-E58E-4960-95BA-0364EC0AA0E8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69" creationId="{EC031C6C-317D-4E22-9A6D-A334AB01EBAA}"/>
          </ac:grpSpMkLst>
        </pc:gr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6" creationId="{CC135EAA-1233-4858-86B3-265B9554EB8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24" creationId="{2A0BBB0A-4984-4AA3-83DD-B0FD8AA62BF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29" creationId="{FFD088B0-3625-46EE-9580-82613EDD332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34" creationId="{7689413B-52DF-40CB-A372-348E1DC22263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39" creationId="{207ABB0E-8744-44CB-853D-A4392FB805C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51" creationId="{DAC7D7C3-014A-4411-ABBF-B409541C283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61" creationId="{DF387AF4-E30D-4A73-884C-8EA51D90DA4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66" creationId="{637F5A2D-071C-4946-81D2-61D6BC598F4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71" creationId="{7ABAC5AF-4355-41FC-9F2C-7FCDE03643C0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89812491" sldId="318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2" creationId="{F79CC815-CAC2-4296-B161-8250570622E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3" creationId="{AD2014A6-CD2A-4B26-BA2D-322E902C9A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5" creationId="{CF43E33E-C4D5-476B-BF99-D0E477E69CC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8" creationId="{51CE768B-DBAC-45E7-81F7-E2E2926EDDE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0" creationId="{67C6FFF7-CB63-4C0F-8CCF-21C38E421FE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1" creationId="{978FDDA2-970D-4CEE-A49F-E558C9A7DC6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2" creationId="{7037214E-CA5B-43B2-9B33-506978840B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3" creationId="{93F7F5AE-DFA9-43CB-A30B-DF556C22C0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5" creationId="{1AAC7881-3252-4B15-9A01-4F028A6550A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9" creationId="{976F3C73-742F-404F-BAA2-9488CD355A6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37" creationId="{DC9CEC05-BD29-47D1-9B88-BD9765F47DF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39" creationId="{A65DA8A9-FA72-4FF6-BC53-1EC25EA4825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40" creationId="{DD378CBC-411C-412E-848C-C783B358D15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41" creationId="{C7A8BE5A-D5E5-41F9-9246-8B14D415EE0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43" creationId="{0DBFB0CB-5252-41F6-8050-C50381A96FC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47" creationId="{D356C352-8199-4EE5-B640-A8A0516750B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50" creationId="{AC404564-94A8-41D1-A718-D41953B6DD8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0" creationId="{030AED77-176B-4818-B733-0A4C7E01335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1" creationId="{DA6ED134-5D96-4305-991D-8798BF2447C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2" creationId="{CBD4F808-0E6A-437A-BFFB-785BC145120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3" creationId="{57742B74-5160-4EE6-8136-4948D1E516E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4" creationId="{BAEBCFDC-A32E-427C-A5A2-BC799AB8427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5" creationId="{6A8DD925-E754-4782-B86B-7DD8219B05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6" creationId="{F62F7C22-47ED-4D1F-A808-8ED60D65EE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9" creationId="{E7EE4B24-E03C-4305-A5C6-60F822704F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70" creationId="{024E5FCD-530D-468E-AD80-BA6B55BF937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71" creationId="{A3BB1BB0-E2D8-4037-AD29-1223ACE00E1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72" creationId="{3CB7ED09-E1F1-498C-BA0B-61E76E57D1F6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6" creationId="{5926B62C-EA4C-4D04-9ACB-4282F16042B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7" creationId="{C4585ED8-CE8C-4692-A032-05B92FD5EDE1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32" creationId="{5A649F80-20D9-417B-ACCB-C90C2E2F44E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42" creationId="{3EC271CF-C95E-4412-8B75-6408DB19B1A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48" creationId="{A960E825-B2A1-4A9F-AF77-DFCD6644984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53" creationId="{40A8CA6C-DB18-40F0-A26B-7A224885DD05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18" creationId="{5FBB156D-9F97-4D50-8D74-2FF05DAB270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0" creationId="{1E707C08-BA86-4ACB-BEA6-45479B0D3AD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2" creationId="{BF803284-DE7A-45BA-890A-14214F3BD83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4" creationId="{C6BAE751-5E19-4F82-BB56-0538BE566C3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44" creationId="{FC8EA89C-7DD0-450B-9873-2A675345512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45" creationId="{EA352180-1349-491B-8D8B-4FFB720BDBC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46" creationId="{69E8281F-FEA6-46B6-BC78-F4818A64350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51" creationId="{F7E656AD-7AF3-4DF3-A1CF-F29D00E49ED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55" creationId="{ABE46531-D99D-4C7F-862F-49437D15C5B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3" creationId="{D95FB103-D9D1-422D-B20D-9FFBE77DEA8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4" creationId="{F616B7EA-D456-4519-9BDD-C417622AC38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5" creationId="{C1AFCB3C-3CC7-4662-9905-23AEBC10556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6" creationId="{2DBC4643-FD76-4AE0-8E9A-523E6DF08D9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7" creationId="{A5F93FC3-0B97-4EBA-AC80-EADA55DF2DB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8" creationId="{FD9DD9B4-0ABF-4BF2-B82F-260859BB9C5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9" creationId="{1E27C1BF-5C17-47BC-AEA2-F1FC967544B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0" creationId="{8E62C7F8-1DA1-4FAC-BCAF-8C5ED062DD8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1" creationId="{072FFFFF-4E54-4E8F-AA8B-0811673D90F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2" creationId="{491D0890-D06C-4A3F-9CB1-87304140D30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3" creationId="{5F9196A2-AAAA-4EF7-AE41-2BB4E45356D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4" creationId="{0F09C2A3-C0D6-4E90-96B5-FC2F582F370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5" creationId="{74370B05-1B28-4429-BE9A-3C979E13F06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6" creationId="{E3EAADA2-C997-4B78-AE47-0AE1B231E8DE}"/>
          </ac:picMkLst>
        </pc:picChg>
      </pc:sldChg>
      <pc:sldChg chg="addSp delSp modSp mod">
        <pc:chgData name="Kyd Law" userId="eea39dd088786ed2" providerId="LiveId" clId="{E01C5980-304E-4966-9329-CAC7B4A42965}" dt="2021-11-08T20:16:20.325" v="205"/>
        <pc:sldMkLst>
          <pc:docMk/>
          <pc:sldMk cId="1914170250" sldId="321"/>
        </pc:sldMkLst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2" creationId="{299CE99F-3D87-449D-A3F9-6B668B1CED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1" creationId="{426905A3-DEA5-4A09-8B7F-F667DB2D221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3" creationId="{30EC0EF2-62E7-49A4-B58A-13D5E0C18DE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7" creationId="{B59920F3-AA4D-4B67-89E1-1FB19A549B5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8" creationId="{2D811092-0927-40C2-8E67-4E97D598368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9" creationId="{6000273E-3C12-4940-8E24-CF06437E6F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44" creationId="{EA976F25-243E-4050-ABE0-CBE3627104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46" creationId="{CCF8918C-9DAF-4F4B-91A7-6E3187D05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47" creationId="{AE9CD9E4-100F-4681-820F-1D20D4F9446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49" creationId="{951AE34B-A521-4765-90FB-44DC7EF69F6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50" creationId="{A43007B3-639F-4CB4-93A4-16043E329E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51" creationId="{D68173EF-04AF-4ED5-BAB3-F693E57A4F3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55" creationId="{3318FCF8-48C8-413E-BF50-E708D6D12BB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61" creationId="{2C43677E-0931-47E9-95E6-4FB67E5F42B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63" creationId="{94FA8432-25BD-48D7-A835-AF1864DB1D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64" creationId="{5F51F440-0AD8-4B30-BABB-D98F76342BA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79" creationId="{3615DC53-6538-4994-833C-B204791F65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80" creationId="{68CB8B18-D9E6-4ACB-A6B8-D683A27DACB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0" creationId="{C8956014-7553-418A-B98A-33003C38CAE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1" creationId="{E857B69E-6A66-45F8-85DE-8320B080884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2" creationId="{D6CFDA24-2CD9-418D-988F-E5549269F407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3" creationId="{563B6D8D-868D-4511-A326-1C68C0448349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4" creationId="{1D50D906-AB58-4F5E-A591-5528ECB4F5A3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5" creationId="{CC1C55D9-D326-420D-8D5A-B585F6F79414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6" creationId="{5478E5A0-3D0C-4603-95DC-172649C89FC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7" creationId="{2196C9C7-86EA-4DF1-B0EB-457C41A7EEF0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8" creationId="{4B7AAEDB-5720-48FE-A477-99BABBEF60D1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9" creationId="{A077EED9-EFD9-4805-B9BC-D53C82081A94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0" creationId="{1B7B4619-DC61-43C3-85F7-49E011300841}"/>
          </ac:spMkLst>
        </pc:spChg>
        <pc:spChg chg="add del mod">
          <ac:chgData name="Kyd Law" userId="eea39dd088786ed2" providerId="LiveId" clId="{E01C5980-304E-4966-9329-CAC7B4A42965}" dt="2021-10-24T22:22:23.545" v="86" actId="478"/>
          <ac:spMkLst>
            <pc:docMk/>
            <pc:sldMk cId="1914170250" sldId="321"/>
            <ac:spMk id="101" creationId="{EC5B769D-3735-4538-9D4E-995BAC2F877A}"/>
          </ac:spMkLst>
        </pc:spChg>
        <pc:spChg chg="add del mod">
          <ac:chgData name="Kyd Law" userId="eea39dd088786ed2" providerId="LiveId" clId="{E01C5980-304E-4966-9329-CAC7B4A42965}" dt="2021-10-24T22:22:23.545" v="86" actId="478"/>
          <ac:spMkLst>
            <pc:docMk/>
            <pc:sldMk cId="1914170250" sldId="321"/>
            <ac:spMk id="102" creationId="{A1E30C87-CCB0-4F01-B640-2E81C8F25F70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3" creationId="{93FA5003-1FA1-4713-8D0A-F86266ACB547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4" creationId="{80138F29-8164-477A-89A6-ACD6B69042C5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5" creationId="{ECFD8454-7D61-4853-9688-34A1027DA605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6" creationId="{D247F96A-265D-4105-B8E9-E1EB9D0EC0D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24" creationId="{320308A0-4FF7-4BAF-AA02-F1D2812AED7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25" creationId="{8F4CCC03-EC0C-4069-9FC3-A4B85EB7830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26" creationId="{66C11951-7011-464A-9090-97A0909A38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29" creationId="{2B071D6B-8230-4D15-8C50-8E93387479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0" creationId="{066D3D1E-E81A-4090-9C8A-C9AF0749BAE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1" creationId="{C0D12FFB-C517-4546-9280-2B261B1401A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2" creationId="{B78589B0-37F1-4797-9158-2D51E77ED6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3" creationId="{6B6294C6-9EC3-443B-9058-8339DA9276F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4" creationId="{5F454A15-773F-47D8-8BBF-64A49B3D5DA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6" creationId="{74E05747-F57C-412A-BE8C-B28E6B83268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1" creationId="{D6225387-9B2C-43B0-9FEA-0495CD58E0E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2" creationId="{9CE2572E-ADEE-4E3D-8C22-1650C24BD68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3" creationId="{881E0F69-2449-4C71-8A54-9A9BDFB3B99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4" creationId="{B73DD4F2-EC3A-4E01-B296-E9582C6D21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5" creationId="{4B3797EC-2901-4E7B-801E-BE0A61FA978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6" creationId="{2DD4773F-C025-49F9-AC25-2B22DD54D84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7" creationId="{10DF668F-8994-485D-B9C0-8B69C6C6458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1" creationId="{3069ACED-A282-4865-A5B7-F673AFED8EC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2" creationId="{D5DD361F-BC74-41DB-9955-C37B11998D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4" creationId="{73FF5DF5-959D-4495-A76B-20C7D3DA371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5" creationId="{0DB6ACD7-4553-4D3E-A9F5-F5E847F449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6" creationId="{184A23C6-8733-4C39-91AF-6BA6E2ECCB4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7" creationId="{69F09AA8-2610-4377-8509-8D8A96920BF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8" creationId="{BF176874-D456-4B2B-A5C1-1F01977AFA0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9" creationId="{78BF6A43-3902-42A6-8483-95A37FAA171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70" creationId="{827A3E89-E079-4E7A-9B4C-3AFEE3D58EF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74" creationId="{7F35349C-9F4B-485D-9D35-D2648AC5778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75" creationId="{342E19A8-47EC-4B6D-B62A-44580AD1535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76" creationId="{287C95D2-2E8A-405C-9630-9641E8CA03B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88" creationId="{E3F43376-0595-4A36-AC0F-9C9A144F096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89" creationId="{B2D92BDE-3D64-485E-9B39-9B8F5E8A7B1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90" creationId="{357A4DB7-F188-4DF2-8BE9-0AAB2A8A8089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2" creationId="{ED33A72E-F959-42C6-86DE-162C2F75764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0" creationId="{BD0C3C20-E27C-4D2D-9262-4A904E0790E6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1" creationId="{7C9F1078-95CD-473D-94A5-9FCB058D781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2" creationId="{3E4E39C7-D1C7-4ADF-B1D7-B64E0933C891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3" creationId="{27321C3F-F6D2-4C1F-8CEA-2831B1E651DE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8" creationId="{A960E825-B2A1-4A9F-AF77-DFCD6644984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37" creationId="{7C766607-749C-4A80-ADE0-319DEF148042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58" creationId="{AD4847C8-3212-4068-B42C-F6E7E35D9CC3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71" creationId="{0F18169C-C7AA-42B7-8817-1438B47B99FB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78" creationId="{BE5A1672-2870-4D80-A4B5-915A5C6EDA1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79" creationId="{194B3E39-1DC2-48C4-A9BE-F7909B096BC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82" creationId="{CD7D9519-83BA-4E0D-9960-5FA779AE8464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3" creationId="{AB8CACA4-62E6-4ECF-898F-102383D2504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54" creationId="{54A849E8-13B9-4606-8B62-13D79AC8399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65" creationId="{C3596340-73CD-4FBF-94B7-832F6C8EE3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66" creationId="{C05F9461-3E79-45AB-ACA2-CE104AE0793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181" creationId="{59D00680-F387-42CF-A80F-9EB989D2FF7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183" creationId="{FD22EFEE-78D9-4BBA-A706-FF101EE4FE0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184" creationId="{BD7D79B8-B9FC-40F2-A071-928C4E1AC82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185" creationId="{E460F6DE-6D72-460F-883C-7C3F02EF4FA4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45" creationId="{0E69A968-B87C-4E2C-97D9-89C7E1025E6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27" creationId="{FB41FEEF-615D-42A1-90C2-357B88B74E8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28" creationId="{FEAD1C30-D5F9-45E7-B4EF-53D2AAC6F0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38" creationId="{CA068A54-0B61-4257-A8C8-5FA8F2AF7C0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39" creationId="{B4A6CCCC-BB07-456C-B333-A05A27129BA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59" creationId="{3EE8D660-75AE-4DBF-A749-C8EBC4452A5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60" creationId="{55AD0C64-EB6E-4816-9B51-5170F06B5F7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72" creationId="{13BBAB8C-42D1-4EB7-BF80-9D594FCED4A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73" creationId="{9125BE1E-4D08-4EFC-B21A-8B61D51C4D25}"/>
          </ac:cxnSpMkLst>
        </pc:cxnChg>
      </pc:sldChg>
      <pc:sldChg chg="addSp delSp modSp new mod modAnim">
        <pc:chgData name="Kyd Law" userId="eea39dd088786ed2" providerId="LiveId" clId="{E01C5980-304E-4966-9329-CAC7B4A42965}" dt="2021-11-08T20:16:20.325" v="205"/>
        <pc:sldMkLst>
          <pc:docMk/>
          <pc:sldMk cId="2142706592" sldId="322"/>
        </pc:sldMkLst>
        <pc:spChg chg="del">
          <ac:chgData name="Kyd Law" userId="eea39dd088786ed2" providerId="LiveId" clId="{E01C5980-304E-4966-9329-CAC7B4A42965}" dt="2021-10-24T22:17:55.314" v="1" actId="478"/>
          <ac:spMkLst>
            <pc:docMk/>
            <pc:sldMk cId="2142706592" sldId="322"/>
            <ac:spMk id="2" creationId="{4C43726E-1C83-40C2-A43B-B1362D826EBA}"/>
          </ac:spMkLst>
        </pc:spChg>
        <pc:spChg chg="del">
          <ac:chgData name="Kyd Law" userId="eea39dd088786ed2" providerId="LiveId" clId="{E01C5980-304E-4966-9329-CAC7B4A42965}" dt="2021-10-24T22:17:56.043" v="2" actId="478"/>
          <ac:spMkLst>
            <pc:docMk/>
            <pc:sldMk cId="2142706592" sldId="322"/>
            <ac:spMk id="3" creationId="{CE1904EE-8E1D-420C-BE64-2EBF52A0677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8" creationId="{2B4D812A-D6A3-429E-A0D0-90044B1C4C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15" creationId="{51C86223-8A8D-419C-861B-953DBB42A74C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17" creationId="{C5D8A858-9E46-4477-95F9-42675E1BDAFD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19" creationId="{CA123F8F-BE76-457D-8989-749A9928D59E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20" creationId="{9F147071-474C-43AE-BB92-F73E98D02ABD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37" creationId="{98ED7260-71F3-4A46-ABC5-B931FE66B9CC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39" creationId="{0AB16734-BE6E-41AE-95EF-F9CFC62C4364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40" creationId="{BEE089BE-1DC4-4EC7-8B11-D1E63549D972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41" creationId="{7118272F-0CFC-4464-853D-23C09688ADF9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42" creationId="{21AACF15-3A7C-435C-B2BD-54C8D00FDF10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43" creationId="{977F1D20-5C87-4285-87E8-55167F2E1109}"/>
          </ac:spMkLst>
        </pc:spChg>
        <pc:spChg chg="add del mod">
          <ac:chgData name="Kyd Law" userId="eea39dd088786ed2" providerId="LiveId" clId="{E01C5980-304E-4966-9329-CAC7B4A42965}" dt="2021-10-24T22:18:14.822" v="5" actId="478"/>
          <ac:spMkLst>
            <pc:docMk/>
            <pc:sldMk cId="2142706592" sldId="322"/>
            <ac:spMk id="44" creationId="{9C68FD16-299A-4311-BAF6-D98B17998BDB}"/>
          </ac:spMkLst>
        </pc:spChg>
        <pc:grpChg chg="add 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5" creationId="{58FC1899-E1ED-44BB-ADD2-F7A897F46646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7" creationId="{DD5B37A4-789C-450C-B921-220F8B692D37}"/>
          </ac:grpSpMkLst>
        </pc:grpChg>
        <pc:grpChg chg="add 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10" creationId="{B2A372B2-D58B-4B6D-A5C2-F8DCE08E6F39}"/>
          </ac:grpSpMkLst>
        </pc:grpChg>
        <pc:grpChg chg="add 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14" creationId="{4A5EFD3F-5A37-4E84-8661-B1B5CFB13649}"/>
          </ac:grpSpMkLst>
        </pc:grpChg>
        <pc:grpChg chg="add 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24" creationId="{27E93529-C582-4680-BABC-F3666D7035CF}"/>
          </ac:grpSpMkLst>
        </pc:grp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4" creationId="{87758765-08F1-4D25-8ADB-D3A9371C667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6" creationId="{8C769E50-2D60-487C-A3C9-7F36DFECA04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9" creationId="{3F767BB6-0572-4FD6-AD90-502DF9EE3CB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1" creationId="{39F22F84-36AE-4657-9C64-975A6191B24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2" creationId="{17AAACBD-A384-4F23-9D97-E90DF8FA542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3" creationId="{3CEE289A-607D-433E-AFE5-D37B605E235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6" creationId="{180A1C3E-C84F-44FF-8C88-FB146291EF6B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8" creationId="{E19C0119-248D-4D00-87DB-D97EBC450B30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2" creationId="{5C42FB5D-0EB3-48F7-AADD-FE94AB7D44A9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3" creationId="{68A760D2-485F-42FD-A633-32747904A07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5" creationId="{448A65A6-C8C3-450E-BB95-7240FB09EA3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6" creationId="{B1223F53-1DED-49AD-9547-FDBFFF7514F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7" creationId="{C550DC86-58B5-488D-9217-46FE56BA6EC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8" creationId="{0083347E-1D40-49CF-BC53-F5CB781C7D3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9" creationId="{035F8550-EF7C-433A-8355-0B3E3D3B24D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0" creationId="{E2D13052-4DF8-4B3B-A45C-968FABEEA14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1" creationId="{02EB557A-BDFC-4390-829C-8C04884E83B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2" creationId="{28DC81E9-38F9-4850-953C-4B704038317A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3" creationId="{DD2F0375-9CF5-4AD2-B039-0979866EC443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4" creationId="{B6A180EF-6607-4DF4-AC56-37E14CE533C6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5" creationId="{DCAF2463-5983-41CE-8D11-7771D8A42C31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6" creationId="{EB69AA9F-8A18-4F40-8BEE-04FBD67DC68B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8" creationId="{616B3486-2750-4F9F-A3A3-F2115B236708}"/>
          </ac:picMkLst>
        </pc:picChg>
        <pc:cxnChg chg="add mod">
          <ac:chgData name="Kyd Law" userId="eea39dd088786ed2" providerId="LiveId" clId="{E01C5980-304E-4966-9329-CAC7B4A42965}" dt="2021-11-08T20:16:20.325" v="205"/>
          <ac:cxnSpMkLst>
            <pc:docMk/>
            <pc:sldMk cId="2142706592" sldId="322"/>
            <ac:cxnSpMk id="21" creationId="{FCB5A231-1605-4527-BDC7-C472E02CA51B}"/>
          </ac:cxnSpMkLst>
        </pc:cxnChg>
      </pc:sldChg>
      <pc:sldChg chg="addSp delSp modSp new mod">
        <pc:chgData name="Kyd Law" userId="eea39dd088786ed2" providerId="LiveId" clId="{E01C5980-304E-4966-9329-CAC7B4A42965}" dt="2021-11-08T20:16:20.325" v="205"/>
        <pc:sldMkLst>
          <pc:docMk/>
          <pc:sldMk cId="101145496" sldId="323"/>
        </pc:sldMkLst>
        <pc:spChg chg="del">
          <ac:chgData name="Kyd Law" userId="eea39dd088786ed2" providerId="LiveId" clId="{E01C5980-304E-4966-9329-CAC7B4A42965}" dt="2021-10-24T23:47:04.516" v="116" actId="478"/>
          <ac:spMkLst>
            <pc:docMk/>
            <pc:sldMk cId="101145496" sldId="323"/>
            <ac:spMk id="2" creationId="{BE22E9BB-9B0D-484F-979B-E1758F387C51}"/>
          </ac:spMkLst>
        </pc:spChg>
        <pc:spChg chg="del">
          <ac:chgData name="Kyd Law" userId="eea39dd088786ed2" providerId="LiveId" clId="{E01C5980-304E-4966-9329-CAC7B4A42965}" dt="2021-10-24T23:47:04.516" v="116" actId="478"/>
          <ac:spMkLst>
            <pc:docMk/>
            <pc:sldMk cId="101145496" sldId="323"/>
            <ac:spMk id="3" creationId="{A4EFA9B3-737C-40C4-92A3-A7B60B9A0850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6" creationId="{A0747F17-872E-4890-8CB7-308954E2D242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7" creationId="{C44472DE-3AF9-43E7-9B96-281B62406585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8" creationId="{FFD98F54-CB03-417A-8E7A-F3B1A7AD3DA4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9" creationId="{C30FAF23-2750-436F-8FE3-128D6F43AA86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10" creationId="{CAD6C796-5C94-4B05-99C7-5F1CE9518062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11" creationId="{233CCDBF-441E-4EE8-AAF9-99E0463365C6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12" creationId="{58C8D64B-0E99-42B8-9B7C-39BF12592CB2}"/>
          </ac:spMkLst>
        </pc:sp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101145496" sldId="323"/>
            <ac:picMk id="5" creationId="{06045E1D-E90A-4ED6-A804-A0AD5B817185}"/>
          </ac:picMkLst>
        </pc:pic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3108811919" sldId="324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7" creationId="{FE66AB74-F6D8-4AFC-B174-FC37635DCFD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78" creationId="{D8451C3E-6E66-4E1E-9F4B-D31A25C3A07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108811919" sldId="324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108811919" sldId="324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108811919" sldId="324"/>
            <ac:grpSpMk id="48" creationId="{A960E825-B2A1-4A9F-AF77-DFCD6644984D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7" creationId="{C6CF4EBC-AD93-47D6-B5B2-14FF4B84A8CC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108811919" sldId="324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108811919" sldId="324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108811919" sldId="324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108811919" sldId="324"/>
            <ac:cxnSpMk id="76" creationId="{FB10BC1F-E0A5-423C-A079-F6BA54604DB8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575340522" sldId="325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7" creationId="{6E582C56-13D3-4539-BC9C-A0733013BF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78" creationId="{D8451C3E-6E66-4E1E-9F4B-D31A25C3A07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575340522" sldId="325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575340522" sldId="325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575340522" sldId="325"/>
            <ac:grpSpMk id="48" creationId="{A960E825-B2A1-4A9F-AF77-DFCD6644984D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7" creationId="{C6CF4EBC-AD93-47D6-B5B2-14FF4B84A8CC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575340522" sldId="325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575340522" sldId="325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575340522" sldId="325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575340522" sldId="325"/>
            <ac:cxnSpMk id="76" creationId="{FB10BC1F-E0A5-423C-A079-F6BA54604DB8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21241607" sldId="326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7" creationId="{B5604AC0-5B95-4D15-8272-35CB15C91C2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78" creationId="{D8451C3E-6E66-4E1E-9F4B-D31A25C3A07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21241607" sldId="326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21241607" sldId="326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21241607" sldId="326"/>
            <ac:grpSpMk id="48" creationId="{A960E825-B2A1-4A9F-AF77-DFCD6644984D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7" creationId="{C6CF4EBC-AD93-47D6-B5B2-14FF4B84A8CC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241607" sldId="326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241607" sldId="326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241607" sldId="326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241607" sldId="326"/>
            <ac:cxnSpMk id="76" creationId="{FB10BC1F-E0A5-423C-A079-F6BA54604DB8}"/>
          </ac:cxnSpMkLst>
        </pc:cxnChg>
      </pc:sldChg>
      <pc:sldChg chg="modSp mod">
        <pc:chgData name="Kyd Law" userId="eea39dd088786ed2" providerId="LiveId" clId="{E01C5980-304E-4966-9329-CAC7B4A42965}" dt="2021-11-08T20:16:20.325" v="205"/>
        <pc:sldMkLst>
          <pc:docMk/>
          <pc:sldMk cId="2188620477" sldId="327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8" creationId="{51CE768B-DBAC-45E7-81F7-E2E2926EDDE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0" creationId="{67C6FFF7-CB63-4C0F-8CCF-21C38E421FE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1" creationId="{978FDDA2-970D-4CEE-A49F-E558C9A7DC6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2" creationId="{7037214E-CA5B-43B2-9B33-506978840B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2" creationId="{86882EAD-53C0-4D40-9113-97D06E2E004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4" creationId="{661647BE-BA87-4C54-AB77-7A184D142DC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7" creationId="{3F0FF0BE-7C24-4A14-A101-41AF69DD31A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8" creationId="{B35B478D-4C13-447B-A6A5-4C0F9F584B5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9" creationId="{8AE9EE18-F0B4-4879-B8A9-89A3E90A1CF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70" creationId="{024E5FCD-530D-468E-AD80-BA6B55BF937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71" creationId="{A3BB1BB0-E2D8-4037-AD29-1223ACE00E1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72" creationId="{3CB7ED09-E1F1-498C-BA0B-61E76E57D1F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90" creationId="{A8092CDB-E320-422C-B049-A7793325E4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99" creationId="{D8A5DE95-9256-4B85-BAB8-48DD5AAD76D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00" creationId="{A9D08037-6FF4-492A-84F9-A44F5D6485C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01" creationId="{FB34BBA3-0BA6-406E-A2F2-47E5AE19B63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04" creationId="{08BF241B-EBAC-4D76-AF83-C77D15D26300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88620477" sldId="327"/>
            <ac:grpSpMk id="87" creationId="{745E9AF7-DC2E-4B79-8499-798CEB5BCA57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88620477" sldId="327"/>
            <ac:grpSpMk id="89" creationId="{11388294-9BDD-44A0-B0BD-00A4E7AFE04A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22" creationId="{BF803284-DE7A-45BA-890A-14214F3BD83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24" creationId="{C6BAE751-5E19-4F82-BB56-0538BE566C3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55" creationId="{ABE46531-D99D-4C7F-862F-49437D15C5B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68" creationId="{92C0BE68-649E-4B0C-A012-512AD265319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3" creationId="{D95FB103-D9D1-422D-B20D-9FFBE77DEA8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4" creationId="{F616B7EA-D456-4519-9BDD-C417622AC38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5" creationId="{C1AFCB3C-3CC7-4662-9905-23AEBC10556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6" creationId="{2DBC4643-FD76-4AE0-8E9A-523E6DF08D9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7" creationId="{A5F93FC3-0B97-4EBA-AC80-EADA55DF2DB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8" creationId="{FD9DD9B4-0ABF-4BF2-B82F-260859BB9C5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9" creationId="{1E27C1BF-5C17-47BC-AEA2-F1FC967544B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0" creationId="{8E62C7F8-1DA1-4FAC-BCAF-8C5ED062DD8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1" creationId="{072FFFFF-4E54-4E8F-AA8B-0811673D90F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2" creationId="{491D0890-D06C-4A3F-9CB1-87304140D30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3" creationId="{5F9196A2-AAAA-4EF7-AE41-2BB4E45356D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4" creationId="{0F09C2A3-C0D6-4E90-96B5-FC2F582F370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5" creationId="{74370B05-1B28-4429-BE9A-3C979E13F06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6" creationId="{E3EAADA2-C997-4B78-AE47-0AE1B231E8D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8" creationId="{458CE6AF-FBBE-4E87-B604-69C4E516107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1" creationId="{2862BF84-5495-4A37-9300-B817AA4FB32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2" creationId="{64FD9293-3EDD-4529-B5F4-F25E1F2DDB0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3" creationId="{BD1EC927-29FB-4708-890D-89C6E9AED53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4" creationId="{FD03B414-54A1-4BFB-AC09-F69F571A723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6" creationId="{8BCA5233-73CF-4610-B71D-6F0F7F47607C}"/>
          </ac:picMkLst>
        </pc:pic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1707082283" sldId="328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2" creationId="{187499B2-CEEC-459C-8AE2-2A156A20EA8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4" creationId="{40127E73-BB2C-46BF-B8E0-D3086A9A3D2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42" creationId="{0BA6F9C5-F784-4217-BCAE-EA3F74C7B7F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44" creationId="{1ADA7C5B-1B9F-468D-B048-D1F007C63C5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57" creationId="{5B0A8B84-7786-4F82-8225-CE76CD9CB1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59" creationId="{A432BF79-4714-4C05-84A8-532EBBFA7A0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3" creationId="{9B6DAF01-D63F-44C5-AEB9-FD75BAE86A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4" creationId="{E1EDC554-FA64-4BA0-BAC6-19DC38B32FB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8" creationId="{FBA36434-3132-4D73-A236-AA02E3D94B4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78" creationId="{D8451C3E-6E66-4E1E-9F4B-D31A25C3A07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39" creationId="{7A202678-7F44-4C0C-B8FE-31B2F931E8E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48" creationId="{A960E825-B2A1-4A9F-AF77-DFCD6644984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55" creationId="{3172BE40-B8FE-43F5-A09B-0DE0B243C31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61" creationId="{6C69459F-7017-4436-AF04-2B935C4F3E72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7" creationId="{C6CF4EBC-AD93-47D6-B5B2-14FF4B84A8CC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65" creationId="{5F97AA2D-F2DA-424F-9B5D-C26DAE2C069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76" creationId="{FB10BC1F-E0A5-423C-A079-F6BA54604DB8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1893584919" sldId="329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4" creationId="{F083C6F2-67EC-4994-B067-2E64432FC90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5" creationId="{9AC9491D-2D64-4B67-9326-A2EDE2FE94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6" creationId="{FEA38F1B-DD37-42B4-A2DB-CF0F1DAF40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7" creationId="{1085386E-9314-492C-8D71-D3B1E3A7337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8" creationId="{947DCAFD-7B8A-4520-8CD3-DB968F443E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9" creationId="{06955AA0-F7A7-4E08-AF42-AAB1F15A531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0" creationId="{CBE19A46-DC9D-4D79-9DB8-72CC934BB81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1" creationId="{B8BE11A8-796E-442E-94DA-4D44F93A052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2" creationId="{1D999933-052E-40C6-8195-223F62B8A08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3" creationId="{9DF53354-5C27-4B8B-B83C-C41AB4C6A5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8" creationId="{880AE0AD-D536-4BFD-B98F-7716519C0DF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28" creationId="{832CA394-7B90-4833-A05D-70CAA4BE135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32" creationId="{6F32CA26-EAF7-407C-A2FE-06A43F6206A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33" creationId="{93892ECD-7A5C-485B-A97A-8C3177D9FDC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51" creationId="{A93E8DF4-B1FF-4416-A095-383D91824566}"/>
          </ac:spMkLst>
        </pc:s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20" creationId="{1B45F8CF-6377-4F19-9393-E985477E74A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21" creationId="{0382AA86-1146-4CCC-A298-51C3F898070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22" creationId="{1EF344D6-D243-43B7-AB07-66F8C902DF07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31" creationId="{63539B0C-B015-428E-9E82-7FFFA00CF05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37" creationId="{1B9A8CE1-DC86-4B5D-AA31-B5FBC1FD816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39" creationId="{F12F847B-B8C5-40E4-8649-ECF3DC4A6CD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41" creationId="{E3EE436C-5F1F-492B-AC1B-E2FF46C7FEE7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43" creationId="{EF12187B-9B07-4C8C-8967-727B7022882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45" creationId="{BBA88ED0-C3B2-4319-9744-CBFBCCA76868}"/>
          </ac:cxnSpMkLst>
        </pc:cxnChg>
      </pc:sldChg>
      <pc:sldChg chg="modSp mod modNotes">
        <pc:chgData name="Kyd Law" userId="eea39dd088786ed2" providerId="LiveId" clId="{E01C5980-304E-4966-9329-CAC7B4A42965}" dt="2021-11-08T20:16:20.333" v="207"/>
        <pc:sldMkLst>
          <pc:docMk/>
          <pc:sldMk cId="2113859104" sldId="330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2" creationId="{09F850E7-D3F2-48CA-96C9-F61849AA9D0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25" creationId="{FB79913E-950F-41C9-A031-FB12FB49D7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30" creationId="{473139B6-8590-4157-90A3-E1FC442C87C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40" creationId="{F2664EA2-D7E3-443A-8138-B697D5DF731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2" creationId="{94873541-C300-41FC-AB2D-6118EEECB5F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3" creationId="{372932D6-98FB-43A4-B6D5-0EF45BD2D7F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4" creationId="{E10D57F8-75DF-443D-AF2C-6E8D49DC3E7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5" creationId="{C587C83A-5C20-46AF-8C3E-0ABDE008C82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8" creationId="{D1EE5566-9E8E-4BF3-9D23-9285C577374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1" creationId="{7701B398-EB7D-40A7-BC61-8BED5619621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2" creationId="{C197D31F-F40A-4CC3-BD59-F178A416AD6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3" creationId="{D1ED649D-6F1D-470A-8795-C644B331AC6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4" creationId="{CF64FDC7-F1B6-492F-8191-9003D5BE312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6" creationId="{E295DE3A-1304-4612-AA92-E1198CBAA11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7" creationId="{47F7228F-2260-4A57-9FF1-882F6E3302A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70" creationId="{CF479578-1BE4-4856-B490-BC686B1C460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83" creationId="{4A0A98B0-3C5D-41FF-A6CD-729E06B152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84" creationId="{4804A442-E3C2-4A67-9E4A-C878E54D90D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95" creationId="{3A57BD68-FEDA-4401-8EA2-F66A7A3D89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97" creationId="{A2F6C9F3-913F-4F6D-B3DD-38A41F16680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98" creationId="{072B30A0-DD97-46C2-B862-925333B146A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04" creationId="{B81D0E00-4AB6-4DB2-A736-88508CC51F7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15" creationId="{DC58FBA4-BDB2-4993-904A-7AB16C25C45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16" creationId="{3F37647A-2F02-4892-AC5A-53A67822E7A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43" creationId="{D4791B6E-98A1-477E-B901-265C4D3E34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44" creationId="{1F6DBC2A-49F5-4D95-BE3F-F530533A226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59" creationId="{ABA8BA60-E18C-4974-9DBF-46A42B41227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60" creationId="{715B48DA-F7DF-4EAA-9300-380C50B2E0E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61" creationId="{164C17C4-1F23-4458-B5D7-B26866A7581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64" creationId="{8AB5BB57-B25C-47CF-BD8B-B053050B58F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65" creationId="{169DB2EA-90CB-48AB-9B5C-83072C631034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13859104" sldId="330"/>
            <ac:grpSpMk id="3" creationId="{EEA9AD7A-17D9-498C-9C28-C7715644013C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13859104" sldId="330"/>
            <ac:grpSpMk id="69" creationId="{8163AAE0-0479-4B76-B253-81A9104446A8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9" creationId="{F8500EA8-18D9-4A00-A2E1-679FC62348B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24" creationId="{AE3FA4B6-72EC-47B2-BD3A-A81B785806D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35" creationId="{437B5411-5A86-4A88-B70F-6F67FF012F2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71" creationId="{AB7734B0-6600-4D63-9B50-0CA51C71C96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72" creationId="{DBC0B751-CD9B-4ECD-BE36-F695855F962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73" creationId="{52319487-D508-4D82-9859-BAE987A1038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5" creationId="{23AA4BEA-C9EE-4DAC-8252-A2AF25A279D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6" creationId="{C994642D-2E00-4DAA-8CB9-86C238DAE03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7" creationId="{8CFB0015-1A44-4187-9BB9-0730C38EC73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8" creationId="{651EF604-75D9-4B21-88E4-56D12F3EBBB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9" creationId="{A4042878-4CDB-43D0-B0F0-984ADB002193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29" creationId="{8632217D-416E-49C2-BCE9-EF24F5EDF09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75" creationId="{21E73766-495C-4441-9EA9-F901DE0494B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81" creationId="{7C7A88A9-008A-4D0B-8954-0D53DEB8FDA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86" creationId="{C20C3933-5F98-43B8-B522-31CDB9F0354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89" creationId="{5DDBDD62-19FC-43FB-BCC5-7EE98F2EB183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91" creationId="{E41618D9-1D49-4FB2-9E3E-5BBCAB71041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112" creationId="{05BA0102-F8BC-4903-9381-745F94C5DDB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139" creationId="{21C04C06-103A-4F54-950E-09D5CB2CB91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157" creationId="{393A4E8C-7FED-4B9D-AA1B-DC8E6641A1D0}"/>
          </ac:cxnSpMkLst>
        </pc:cxnChg>
      </pc:sldChg>
      <pc:sldChg chg="addSp delSp new mod">
        <pc:chgData name="Kyd Law" userId="eea39dd088786ed2" providerId="LiveId" clId="{E01C5980-304E-4966-9329-CAC7B4A42965}" dt="2021-11-08T20:16:50.842" v="208" actId="478"/>
        <pc:sldMkLst>
          <pc:docMk/>
          <pc:sldMk cId="676808202" sldId="331"/>
        </pc:sldMkLst>
        <pc:spChg chg="del">
          <ac:chgData name="Kyd Law" userId="eea39dd088786ed2" providerId="LiveId" clId="{E01C5980-304E-4966-9329-CAC7B4A42965}" dt="2021-11-08T20:08:49.477" v="164" actId="478"/>
          <ac:spMkLst>
            <pc:docMk/>
            <pc:sldMk cId="676808202" sldId="331"/>
            <ac:spMk id="2" creationId="{261495FA-5AE6-4999-A542-7879F80E0569}"/>
          </ac:spMkLst>
        </pc:spChg>
        <pc:spChg chg="add del">
          <ac:chgData name="Kyd Law" userId="eea39dd088786ed2" providerId="LiveId" clId="{E01C5980-304E-4966-9329-CAC7B4A42965}" dt="2021-11-08T20:16:50.842" v="208" actId="478"/>
          <ac:spMkLst>
            <pc:docMk/>
            <pc:sldMk cId="676808202" sldId="331"/>
            <ac:spMk id="3" creationId="{519D1EF9-1CC5-4F7B-A7FE-062BCDD9C8AA}"/>
          </ac:spMkLst>
        </pc:spChg>
      </pc:sldChg>
      <pc:sldChg chg="addSp delSp modSp new mod">
        <pc:chgData name="Kyd Law" userId="eea39dd088786ed2" providerId="LiveId" clId="{E01C5980-304E-4966-9329-CAC7B4A42965}" dt="2021-11-22T01:43:07.397" v="938" actId="207"/>
        <pc:sldMkLst>
          <pc:docMk/>
          <pc:sldMk cId="1634276128" sldId="334"/>
        </pc:sldMkLst>
        <pc:spChg chg="del">
          <ac:chgData name="Kyd Law" userId="eea39dd088786ed2" providerId="LiveId" clId="{E01C5980-304E-4966-9329-CAC7B4A42965}" dt="2021-11-22T00:55:03.813" v="266" actId="478"/>
          <ac:spMkLst>
            <pc:docMk/>
            <pc:sldMk cId="1634276128" sldId="334"/>
            <ac:spMk id="2" creationId="{298D1A3A-B722-4798-8F7A-9257EA36AAF7}"/>
          </ac:spMkLst>
        </pc:spChg>
        <pc:spChg chg="del">
          <ac:chgData name="Kyd Law" userId="eea39dd088786ed2" providerId="LiveId" clId="{E01C5980-304E-4966-9329-CAC7B4A42965}" dt="2021-11-22T00:55:03.813" v="266" actId="478"/>
          <ac:spMkLst>
            <pc:docMk/>
            <pc:sldMk cId="1634276128" sldId="334"/>
            <ac:spMk id="3" creationId="{8C760519-897E-44FF-811D-D38B66B27402}"/>
          </ac:spMkLst>
        </pc:spChg>
        <pc:spChg chg="add mod">
          <ac:chgData name="Kyd Law" userId="eea39dd088786ed2" providerId="LiveId" clId="{E01C5980-304E-4966-9329-CAC7B4A42965}" dt="2021-11-22T01:12:23.115" v="688" actId="1582"/>
          <ac:spMkLst>
            <pc:docMk/>
            <pc:sldMk cId="1634276128" sldId="334"/>
            <ac:spMk id="4" creationId="{71A682D8-F81D-437E-A214-80C4B2ABCAD0}"/>
          </ac:spMkLst>
        </pc:spChg>
        <pc:spChg chg="add mod">
          <ac:chgData name="Kyd Law" userId="eea39dd088786ed2" providerId="LiveId" clId="{E01C5980-304E-4966-9329-CAC7B4A42965}" dt="2021-11-22T01:12:11.151" v="686" actId="1582"/>
          <ac:spMkLst>
            <pc:docMk/>
            <pc:sldMk cId="1634276128" sldId="334"/>
            <ac:spMk id="5" creationId="{17F65F87-B85B-46E5-834C-CC16E5F3B1EF}"/>
          </ac:spMkLst>
        </pc:spChg>
        <pc:spChg chg="add mod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6" creationId="{E408BF02-31E4-4E76-A37F-A361B955766E}"/>
          </ac:spMkLst>
        </pc:spChg>
        <pc:spChg chg="add mod ord">
          <ac:chgData name="Kyd Law" userId="eea39dd088786ed2" providerId="LiveId" clId="{E01C5980-304E-4966-9329-CAC7B4A42965}" dt="2021-11-22T01:31:29.737" v="695" actId="1582"/>
          <ac:spMkLst>
            <pc:docMk/>
            <pc:sldMk cId="1634276128" sldId="334"/>
            <ac:spMk id="7" creationId="{F4A3F742-CF50-4977-9EB4-066AAE2B6EBC}"/>
          </ac:spMkLst>
        </pc:spChg>
        <pc:spChg chg="add mod topLvl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8" creationId="{AFFC4EE1-159E-4638-B963-3AD41D324C93}"/>
          </ac:spMkLst>
        </pc:spChg>
        <pc:spChg chg="add del mod">
          <ac:chgData name="Kyd Law" userId="eea39dd088786ed2" providerId="LiveId" clId="{E01C5980-304E-4966-9329-CAC7B4A42965}" dt="2021-11-22T00:57:40.300" v="335" actId="478"/>
          <ac:spMkLst>
            <pc:docMk/>
            <pc:sldMk cId="1634276128" sldId="334"/>
            <ac:spMk id="9" creationId="{8A130E02-0C98-4ED7-BD88-682D5474EB1B}"/>
          </ac:spMkLst>
        </pc:spChg>
        <pc:spChg chg="add mod">
          <ac:chgData name="Kyd Law" userId="eea39dd088786ed2" providerId="LiveId" clId="{E01C5980-304E-4966-9329-CAC7B4A42965}" dt="2021-11-22T01:12:23.115" v="688" actId="1582"/>
          <ac:spMkLst>
            <pc:docMk/>
            <pc:sldMk cId="1634276128" sldId="334"/>
            <ac:spMk id="10" creationId="{CE80ED89-1319-4830-AB72-BA07325A582E}"/>
          </ac:spMkLst>
        </pc:spChg>
        <pc:spChg chg="add mod topLvl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1" creationId="{4B18081E-1EAE-4B09-91FE-A9C8E4EDA74B}"/>
          </ac:spMkLst>
        </pc:spChg>
        <pc:spChg chg="add mod topLvl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2" creationId="{277E6BBF-7E7B-4C4B-B98B-6E629E5139D2}"/>
          </ac:spMkLst>
        </pc:spChg>
        <pc:spChg chg="add mod topLvl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4" creationId="{5F88A3A8-D437-43AA-A9FC-8BA306F3A7CE}"/>
          </ac:spMkLst>
        </pc:spChg>
        <pc:spChg chg="add mod topLvl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5" creationId="{7555080C-BBA2-4E4E-AE90-92626AE08F1E}"/>
          </ac:spMkLst>
        </pc:spChg>
        <pc:spChg chg="add mod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7" creationId="{B83E0D31-6634-4757-94F0-2EF2F7C89A4F}"/>
          </ac:spMkLst>
        </pc:spChg>
        <pc:spChg chg="add mod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8" creationId="{5EF91334-9871-4EC2-8A81-3AF07E8B4432}"/>
          </ac:spMkLst>
        </pc:spChg>
        <pc:spChg chg="add mod">
          <ac:chgData name="Kyd Law" userId="eea39dd088786ed2" providerId="LiveId" clId="{E01C5980-304E-4966-9329-CAC7B4A42965}" dt="2021-11-22T01:09:37.149" v="626" actId="571"/>
          <ac:spMkLst>
            <pc:docMk/>
            <pc:sldMk cId="1634276128" sldId="334"/>
            <ac:spMk id="21" creationId="{CDDCB927-32B6-416C-8412-AF0F42FA38FC}"/>
          </ac:spMkLst>
        </pc:spChg>
        <pc:spChg chg="add mod">
          <ac:chgData name="Kyd Law" userId="eea39dd088786ed2" providerId="LiveId" clId="{E01C5980-304E-4966-9329-CAC7B4A42965}" dt="2021-11-22T01:39:00.807" v="835" actId="404"/>
          <ac:spMkLst>
            <pc:docMk/>
            <pc:sldMk cId="1634276128" sldId="334"/>
            <ac:spMk id="22" creationId="{8ECEB15A-D0B3-4070-BA5E-9015819221CA}"/>
          </ac:spMkLst>
        </pc:spChg>
        <pc:spChg chg="add mod">
          <ac:chgData name="Kyd Law" userId="eea39dd088786ed2" providerId="LiveId" clId="{E01C5980-304E-4966-9329-CAC7B4A42965}" dt="2021-11-22T01:42:42.461" v="933" actId="1076"/>
          <ac:spMkLst>
            <pc:docMk/>
            <pc:sldMk cId="1634276128" sldId="334"/>
            <ac:spMk id="36" creationId="{21030E1A-E3F3-4377-900B-3AAA84D3AA26}"/>
          </ac:spMkLst>
        </pc:spChg>
        <pc:spChg chg="add del mod">
          <ac:chgData name="Kyd Law" userId="eea39dd088786ed2" providerId="LiveId" clId="{E01C5980-304E-4966-9329-CAC7B4A42965}" dt="2021-11-22T01:31:37.799" v="697" actId="478"/>
          <ac:spMkLst>
            <pc:docMk/>
            <pc:sldMk cId="1634276128" sldId="334"/>
            <ac:spMk id="37" creationId="{AC96067A-77FD-4D59-A5BB-381CFD68D078}"/>
          </ac:spMkLst>
        </pc:spChg>
        <pc:spChg chg="add mod">
          <ac:chgData name="Kyd Law" userId="eea39dd088786ed2" providerId="LiveId" clId="{E01C5980-304E-4966-9329-CAC7B4A42965}" dt="2021-11-22T01:42:42.461" v="933" actId="1076"/>
          <ac:spMkLst>
            <pc:docMk/>
            <pc:sldMk cId="1634276128" sldId="334"/>
            <ac:spMk id="38" creationId="{AC960B3F-6404-4168-A5E8-247BB0A1D045}"/>
          </ac:spMkLst>
        </pc:spChg>
        <pc:spChg chg="add del mod">
          <ac:chgData name="Kyd Law" userId="eea39dd088786ed2" providerId="LiveId" clId="{E01C5980-304E-4966-9329-CAC7B4A42965}" dt="2021-11-22T01:32:22.326" v="705" actId="478"/>
          <ac:spMkLst>
            <pc:docMk/>
            <pc:sldMk cId="1634276128" sldId="334"/>
            <ac:spMk id="39" creationId="{F2AF8437-4381-40DD-9CA3-EC9B6A0FB18C}"/>
          </ac:spMkLst>
        </pc:spChg>
        <pc:spChg chg="add mod">
          <ac:chgData name="Kyd Law" userId="eea39dd088786ed2" providerId="LiveId" clId="{E01C5980-304E-4966-9329-CAC7B4A42965}" dt="2021-11-22T01:37:33.084" v="820" actId="1582"/>
          <ac:spMkLst>
            <pc:docMk/>
            <pc:sldMk cId="1634276128" sldId="334"/>
            <ac:spMk id="40" creationId="{2C615B3C-2954-4675-98BB-5F38D83787D4}"/>
          </ac:spMkLst>
        </pc:spChg>
        <pc:spChg chg="add mod">
          <ac:chgData name="Kyd Law" userId="eea39dd088786ed2" providerId="LiveId" clId="{E01C5980-304E-4966-9329-CAC7B4A42965}" dt="2021-11-22T01:37:51.415" v="824" actId="1076"/>
          <ac:spMkLst>
            <pc:docMk/>
            <pc:sldMk cId="1634276128" sldId="334"/>
            <ac:spMk id="41" creationId="{BD71ACE8-222F-4E13-83F1-3565FAF03D7B}"/>
          </ac:spMkLst>
        </pc:spChg>
        <pc:spChg chg="add del mod">
          <ac:chgData name="Kyd Law" userId="eea39dd088786ed2" providerId="LiveId" clId="{E01C5980-304E-4966-9329-CAC7B4A42965}" dt="2021-11-22T01:33:46.498" v="727" actId="478"/>
          <ac:spMkLst>
            <pc:docMk/>
            <pc:sldMk cId="1634276128" sldId="334"/>
            <ac:spMk id="42" creationId="{A1736EBF-76E7-471B-AB81-5DA8EA7EE5CA}"/>
          </ac:spMkLst>
        </pc:spChg>
        <pc:spChg chg="add del mod">
          <ac:chgData name="Kyd Law" userId="eea39dd088786ed2" providerId="LiveId" clId="{E01C5980-304E-4966-9329-CAC7B4A42965}" dt="2021-11-22T01:35:00.504" v="749" actId="767"/>
          <ac:spMkLst>
            <pc:docMk/>
            <pc:sldMk cId="1634276128" sldId="334"/>
            <ac:spMk id="43" creationId="{16B0BEDB-D49A-4734-A8A5-BFE82390BA37}"/>
          </ac:spMkLst>
        </pc:spChg>
        <pc:spChg chg="add mod">
          <ac:chgData name="Kyd Law" userId="eea39dd088786ed2" providerId="LiveId" clId="{E01C5980-304E-4966-9329-CAC7B4A42965}" dt="2021-11-22T01:38:13.541" v="829" actId="206"/>
          <ac:spMkLst>
            <pc:docMk/>
            <pc:sldMk cId="1634276128" sldId="334"/>
            <ac:spMk id="44" creationId="{E87E1756-6A8D-4EA5-B82A-8AAE5D61E316}"/>
          </ac:spMkLst>
        </pc:spChg>
        <pc:spChg chg="add mod">
          <ac:chgData name="Kyd Law" userId="eea39dd088786ed2" providerId="LiveId" clId="{E01C5980-304E-4966-9329-CAC7B4A42965}" dt="2021-11-22T01:43:07.397" v="938" actId="207"/>
          <ac:spMkLst>
            <pc:docMk/>
            <pc:sldMk cId="1634276128" sldId="334"/>
            <ac:spMk id="45" creationId="{9A4C0578-C093-46F0-97B7-0B9C124A6FC4}"/>
          </ac:spMkLst>
        </pc:spChg>
        <pc:spChg chg="add mod">
          <ac:chgData name="Kyd Law" userId="eea39dd088786ed2" providerId="LiveId" clId="{E01C5980-304E-4966-9329-CAC7B4A42965}" dt="2021-11-22T01:37:57.577" v="826" actId="12789"/>
          <ac:spMkLst>
            <pc:docMk/>
            <pc:sldMk cId="1634276128" sldId="334"/>
            <ac:spMk id="46" creationId="{837A5B83-D41B-4BD5-967E-893C4D2F5D1B}"/>
          </ac:spMkLst>
        </pc:spChg>
        <pc:spChg chg="add mod">
          <ac:chgData name="Kyd Law" userId="eea39dd088786ed2" providerId="LiveId" clId="{E01C5980-304E-4966-9329-CAC7B4A42965}" dt="2021-11-22T01:37:57.577" v="826" actId="12789"/>
          <ac:spMkLst>
            <pc:docMk/>
            <pc:sldMk cId="1634276128" sldId="334"/>
            <ac:spMk id="47" creationId="{03759F24-A64D-4A98-BBA5-670FEACCBC55}"/>
          </ac:spMkLst>
        </pc:spChg>
        <pc:spChg chg="add mod">
          <ac:chgData name="Kyd Law" userId="eea39dd088786ed2" providerId="LiveId" clId="{E01C5980-304E-4966-9329-CAC7B4A42965}" dt="2021-11-22T01:38:46.853" v="833"/>
          <ac:spMkLst>
            <pc:docMk/>
            <pc:sldMk cId="1634276128" sldId="334"/>
            <ac:spMk id="48" creationId="{6983701C-BBBC-4336-8031-23FE2286141C}"/>
          </ac:spMkLst>
        </pc:spChg>
        <pc:spChg chg="add mod">
          <ac:chgData name="Kyd Law" userId="eea39dd088786ed2" providerId="LiveId" clId="{E01C5980-304E-4966-9329-CAC7B4A42965}" dt="2021-11-22T01:42:58.546" v="937" actId="207"/>
          <ac:spMkLst>
            <pc:docMk/>
            <pc:sldMk cId="1634276128" sldId="334"/>
            <ac:spMk id="49" creationId="{651758F2-3810-45E0-88D8-35BB5342FE0E}"/>
          </ac:spMkLst>
        </pc:spChg>
        <pc:spChg chg="add mod">
          <ac:chgData name="Kyd Law" userId="eea39dd088786ed2" providerId="LiveId" clId="{E01C5980-304E-4966-9329-CAC7B4A42965}" dt="2021-11-22T01:42:42.461" v="933" actId="1076"/>
          <ac:spMkLst>
            <pc:docMk/>
            <pc:sldMk cId="1634276128" sldId="334"/>
            <ac:spMk id="50" creationId="{4D7D36BF-6B89-4B01-B218-0BBB42101DA7}"/>
          </ac:spMkLst>
        </pc:spChg>
        <pc:spChg chg="add mod">
          <ac:chgData name="Kyd Law" userId="eea39dd088786ed2" providerId="LiveId" clId="{E01C5980-304E-4966-9329-CAC7B4A42965}" dt="2021-11-22T01:42:42.461" v="933" actId="1076"/>
          <ac:spMkLst>
            <pc:docMk/>
            <pc:sldMk cId="1634276128" sldId="334"/>
            <ac:spMk id="51" creationId="{7F96420A-53E5-44B0-BBE9-06EB48A2CE56}"/>
          </ac:spMkLst>
        </pc:spChg>
        <pc:spChg chg="add mod">
          <ac:chgData name="Kyd Law" userId="eea39dd088786ed2" providerId="LiveId" clId="{E01C5980-304E-4966-9329-CAC7B4A42965}" dt="2021-11-22T01:42:42.461" v="933" actId="1076"/>
          <ac:spMkLst>
            <pc:docMk/>
            <pc:sldMk cId="1634276128" sldId="334"/>
            <ac:spMk id="56" creationId="{3FD9B113-D35A-4514-AC35-AAE72FE89092}"/>
          </ac:spMkLst>
        </pc:spChg>
        <pc:grpChg chg="add del mod">
          <ac:chgData name="Kyd Law" userId="eea39dd088786ed2" providerId="LiveId" clId="{E01C5980-304E-4966-9329-CAC7B4A42965}" dt="2021-11-22T01:05:28.731" v="564" actId="165"/>
          <ac:grpSpMkLst>
            <pc:docMk/>
            <pc:sldMk cId="1634276128" sldId="334"/>
            <ac:grpSpMk id="13" creationId="{BF80E41C-F361-4C3E-B17E-DBB214B9ECE3}"/>
          </ac:grpSpMkLst>
        </pc:grpChg>
        <pc:grpChg chg="add mod">
          <ac:chgData name="Kyd Law" userId="eea39dd088786ed2" providerId="LiveId" clId="{E01C5980-304E-4966-9329-CAC7B4A42965}" dt="2021-11-22T01:10:31.844" v="662" actId="164"/>
          <ac:grpSpMkLst>
            <pc:docMk/>
            <pc:sldMk cId="1634276128" sldId="334"/>
            <ac:grpSpMk id="16" creationId="{EEC4B734-18ED-4B5D-AE58-7D4489CDA4F1}"/>
          </ac:grpSpMkLst>
        </pc:grpChg>
        <pc:grpChg chg="add mod">
          <ac:chgData name="Kyd Law" userId="eea39dd088786ed2" providerId="LiveId" clId="{E01C5980-304E-4966-9329-CAC7B4A42965}" dt="2021-11-22T01:10:31.844" v="662" actId="164"/>
          <ac:grpSpMkLst>
            <pc:docMk/>
            <pc:sldMk cId="1634276128" sldId="334"/>
            <ac:grpSpMk id="19" creationId="{A1191214-B521-4EBA-8A48-04190796F5C4}"/>
          </ac:grpSpMkLst>
        </pc:grpChg>
        <pc:grpChg chg="add mod">
          <ac:chgData name="Kyd Law" userId="eea39dd088786ed2" providerId="LiveId" clId="{E01C5980-304E-4966-9329-CAC7B4A42965}" dt="2021-11-22T01:10:31.844" v="662" actId="164"/>
          <ac:grpSpMkLst>
            <pc:docMk/>
            <pc:sldMk cId="1634276128" sldId="334"/>
            <ac:grpSpMk id="20" creationId="{AEC19C27-5F36-4D4E-9B87-66E166EF6B68}"/>
          </ac:grpSpMkLst>
        </pc:grpChg>
        <pc:grpChg chg="add mod">
          <ac:chgData name="Kyd Law" userId="eea39dd088786ed2" providerId="LiveId" clId="{E01C5980-304E-4966-9329-CAC7B4A42965}" dt="2021-11-22T01:33:18.203" v="723" actId="1076"/>
          <ac:grpSpMkLst>
            <pc:docMk/>
            <pc:sldMk cId="1634276128" sldId="334"/>
            <ac:grpSpMk id="23" creationId="{9C9153C0-252C-4E52-B9AC-B5C8BF620916}"/>
          </ac:grpSpMkLst>
        </pc:grpChg>
        <pc:cxnChg chg="add mod">
          <ac:chgData name="Kyd Law" userId="eea39dd088786ed2" providerId="LiveId" clId="{E01C5980-304E-4966-9329-CAC7B4A42965}" dt="2021-11-22T01:33:18.203" v="723" actId="1076"/>
          <ac:cxnSpMkLst>
            <pc:docMk/>
            <pc:sldMk cId="1634276128" sldId="334"/>
            <ac:cxnSpMk id="25" creationId="{E16E8233-3C4F-4294-9ECD-59042A72DAD0}"/>
          </ac:cxnSpMkLst>
        </pc:cxnChg>
        <pc:cxnChg chg="add mod">
          <ac:chgData name="Kyd Law" userId="eea39dd088786ed2" providerId="LiveId" clId="{E01C5980-304E-4966-9329-CAC7B4A42965}" dt="2021-11-22T01:33:18.203" v="723" actId="1076"/>
          <ac:cxnSpMkLst>
            <pc:docMk/>
            <pc:sldMk cId="1634276128" sldId="334"/>
            <ac:cxnSpMk id="26" creationId="{9E93A2B5-6F45-419C-B8F9-0E1D7AD540E7}"/>
          </ac:cxnSpMkLst>
        </pc:cxnChg>
        <pc:cxnChg chg="add mod">
          <ac:chgData name="Kyd Law" userId="eea39dd088786ed2" providerId="LiveId" clId="{E01C5980-304E-4966-9329-CAC7B4A42965}" dt="2021-11-22T01:42:42.461" v="933" actId="1076"/>
          <ac:cxnSpMkLst>
            <pc:docMk/>
            <pc:sldMk cId="1634276128" sldId="334"/>
            <ac:cxnSpMk id="53" creationId="{EA153DAB-B5E3-48EC-BD71-EC7CC485E186}"/>
          </ac:cxnSpMkLst>
        </pc:cxnChg>
      </pc:sldChg>
      <pc:sldMasterChg chg="modSp modSldLayout">
        <pc:chgData name="Kyd Law" userId="eea39dd088786ed2" providerId="LiveId" clId="{E01C5980-304E-4966-9329-CAC7B4A42965}" dt="2021-11-08T20:16:20.325" v="205"/>
        <pc:sldMasterMkLst>
          <pc:docMk/>
          <pc:sldMasterMk cId="674187697" sldId="2147483648"/>
        </pc:sldMasterMkLst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2" creationId="{265EFB48-93D5-4BFB-A3E0-4CA858A2CF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3" creationId="{1586AC1A-FF28-465F-AAD9-EEC790E839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4" creationId="{1BB632B1-8973-479D-A64C-98BC72F6262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5" creationId="{0CA92780-B4A8-42DD-BB1C-4EB2F66BF87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6" creationId="{53E51919-5C8F-42E7-8F38-92C7C26C4959}"/>
          </ac:spMkLst>
        </pc:sp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406027074" sldId="2147483649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406027074" sldId="2147483649"/>
              <ac:spMk id="2" creationId="{0A68E001-84B9-4FB4-AFBA-D80B7C4B1317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406027074" sldId="2147483649"/>
              <ac:spMk id="3" creationId="{309398EC-F811-4732-B8A6-56DC1E579459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2991234503" sldId="2147483651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2991234503" sldId="2147483651"/>
              <ac:spMk id="2" creationId="{9F07F531-228C-4456-AB7A-12FCE2F46F3D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2991234503" sldId="2147483651"/>
              <ac:spMk id="3" creationId="{FDDEF40C-9904-4DC7-9958-8B2FCF18B242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1944098091" sldId="2147483652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1944098091" sldId="2147483652"/>
              <ac:spMk id="3" creationId="{F43236BB-3EE7-459E-B9D8-63CA70C88BF0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1944098091" sldId="2147483652"/>
              <ac:spMk id="4" creationId="{41AE8C21-9124-4D5E-B4CC-4A9AB60D1CAD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758289637" sldId="2147483653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2" creationId="{705DC810-A6C3-4E19-BB19-F94A3C801326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3" creationId="{94AC4FD7-A814-4B63-BBE1-D9DFA97CE2A1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4" creationId="{3447F050-CD09-4760-AAFC-4738A21ED598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5" creationId="{27368C96-CF83-4CDA-90A5-B9818B31B2E6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6" creationId="{3EC752D4-68A1-4156-BA6F-7F95215FF79F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538338542" sldId="2147483656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538338542" sldId="2147483656"/>
              <ac:spMk id="2" creationId="{31EA0ADA-BE94-4F0B-9744-F563B61A61B2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538338542" sldId="2147483656"/>
              <ac:spMk id="3" creationId="{A8C8200D-BC91-476F-BC31-FC62973BA99A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538338542" sldId="2147483656"/>
              <ac:spMk id="4" creationId="{218B1B8B-C3ED-4457-8E96-E0D32135F0EF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3908569838" sldId="2147483657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908569838" sldId="2147483657"/>
              <ac:spMk id="2" creationId="{E018435A-719C-43B8-8D49-2DFA5ED506E3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908569838" sldId="2147483657"/>
              <ac:spMk id="3" creationId="{C34B5A19-3EA7-4649-B085-B4EE1876D52C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908569838" sldId="2147483657"/>
              <ac:spMk id="4" creationId="{8ECC20D6-F6EA-43D7-836B-4C4332FF9441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3739606745" sldId="2147483659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739606745" sldId="2147483659"/>
              <ac:spMk id="2" creationId="{E82DD8FA-8052-40E8-9441-8363A896FF09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739606745" sldId="2147483659"/>
              <ac:spMk id="3" creationId="{5ABE7FEB-7739-4E23-8E99-DECAAEA268F9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5C751C1-6672-4C5F-AC90-33C43A55E2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3540EF5-CFCD-408C-BCE7-7F4A350796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6408C-5635-4F85-8526-96119AA84738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8C96A2-B082-4A7F-BD66-8E162FA089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15A3D4-CC7B-4A7F-8E12-BE6C798F51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2C8EA-913F-4ECE-AF76-2F29C91C732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212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r">
              <a:defRPr sz="1200"/>
            </a:lvl1pPr>
          </a:lstStyle>
          <a:p>
            <a:fld id="{D5C0CAE7-4BE8-4993-BEFE-20AD00B2B8B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6" tIns="45719" rIns="91436" bIns="45719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6" tIns="45719" rIns="91436" bIns="45719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r">
              <a:defRPr sz="1200"/>
            </a:lvl1pPr>
          </a:lstStyle>
          <a:p>
            <a:fld id="{1F09CDFF-D33A-457F-96BB-5F82D14386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5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9CDFF-D33A-457F-96BB-5F82D14386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5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020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0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47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29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72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37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42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012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889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4003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04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CF47F-D8F7-41B1-B9D2-6944AE9D3428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09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50.sv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sv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svg"/><Relationship Id="rId18" Type="http://schemas.openxmlformats.org/officeDocument/2006/relationships/image" Target="../media/image15.png"/><Relationship Id="rId26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image" Target="../media/image25.svg"/><Relationship Id="rId7" Type="http://schemas.openxmlformats.org/officeDocument/2006/relationships/image" Target="../media/image6.svg"/><Relationship Id="rId12" Type="http://schemas.openxmlformats.org/officeDocument/2006/relationships/image" Target="../media/image51.png"/><Relationship Id="rId17" Type="http://schemas.openxmlformats.org/officeDocument/2006/relationships/image" Target="../media/image14.svg"/><Relationship Id="rId25" Type="http://schemas.openxmlformats.org/officeDocument/2006/relationships/image" Target="../media/image19.svg"/><Relationship Id="rId33" Type="http://schemas.openxmlformats.org/officeDocument/2006/relationships/image" Target="../media/image29.sv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24.pn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2.svg"/><Relationship Id="rId24" Type="http://schemas.openxmlformats.org/officeDocument/2006/relationships/image" Target="../media/image18.png"/><Relationship Id="rId32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microsoft.com/office/2007/relationships/hdphoto" Target="../media/hdphoto1.wdp"/><Relationship Id="rId23" Type="http://schemas.openxmlformats.org/officeDocument/2006/relationships/image" Target="../media/image27.svg"/><Relationship Id="rId28" Type="http://schemas.openxmlformats.org/officeDocument/2006/relationships/image" Target="../media/image22.png"/><Relationship Id="rId10" Type="http://schemas.openxmlformats.org/officeDocument/2006/relationships/image" Target="../media/image11.png"/><Relationship Id="rId19" Type="http://schemas.openxmlformats.org/officeDocument/2006/relationships/image" Target="../media/image16.svg"/><Relationship Id="rId31" Type="http://schemas.openxmlformats.org/officeDocument/2006/relationships/image" Target="../media/image10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7.png"/><Relationship Id="rId22" Type="http://schemas.openxmlformats.org/officeDocument/2006/relationships/image" Target="../media/image26.png"/><Relationship Id="rId27" Type="http://schemas.openxmlformats.org/officeDocument/2006/relationships/image" Target="../media/image21.svg"/><Relationship Id="rId30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svg"/><Relationship Id="rId18" Type="http://schemas.openxmlformats.org/officeDocument/2006/relationships/image" Target="../media/image15.png"/><Relationship Id="rId26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image" Target="../media/image25.svg"/><Relationship Id="rId7" Type="http://schemas.openxmlformats.org/officeDocument/2006/relationships/image" Target="../media/image6.svg"/><Relationship Id="rId12" Type="http://schemas.openxmlformats.org/officeDocument/2006/relationships/image" Target="../media/image51.png"/><Relationship Id="rId17" Type="http://schemas.openxmlformats.org/officeDocument/2006/relationships/image" Target="../media/image14.svg"/><Relationship Id="rId25" Type="http://schemas.openxmlformats.org/officeDocument/2006/relationships/image" Target="../media/image19.svg"/><Relationship Id="rId33" Type="http://schemas.openxmlformats.org/officeDocument/2006/relationships/image" Target="../media/image29.sv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24.pn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2.svg"/><Relationship Id="rId24" Type="http://schemas.openxmlformats.org/officeDocument/2006/relationships/image" Target="../media/image18.png"/><Relationship Id="rId32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microsoft.com/office/2007/relationships/hdphoto" Target="../media/hdphoto1.wdp"/><Relationship Id="rId23" Type="http://schemas.openxmlformats.org/officeDocument/2006/relationships/image" Target="../media/image27.svg"/><Relationship Id="rId28" Type="http://schemas.openxmlformats.org/officeDocument/2006/relationships/image" Target="../media/image22.png"/><Relationship Id="rId10" Type="http://schemas.openxmlformats.org/officeDocument/2006/relationships/image" Target="../media/image11.png"/><Relationship Id="rId19" Type="http://schemas.openxmlformats.org/officeDocument/2006/relationships/image" Target="../media/image16.svg"/><Relationship Id="rId31" Type="http://schemas.openxmlformats.org/officeDocument/2006/relationships/image" Target="../media/image10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7.png"/><Relationship Id="rId22" Type="http://schemas.openxmlformats.org/officeDocument/2006/relationships/image" Target="../media/image26.png"/><Relationship Id="rId27" Type="http://schemas.openxmlformats.org/officeDocument/2006/relationships/image" Target="../media/image21.svg"/><Relationship Id="rId30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svg"/><Relationship Id="rId18" Type="http://schemas.openxmlformats.org/officeDocument/2006/relationships/image" Target="../media/image15.png"/><Relationship Id="rId26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image" Target="../media/image25.svg"/><Relationship Id="rId7" Type="http://schemas.openxmlformats.org/officeDocument/2006/relationships/image" Target="../media/image6.svg"/><Relationship Id="rId12" Type="http://schemas.openxmlformats.org/officeDocument/2006/relationships/image" Target="../media/image51.png"/><Relationship Id="rId17" Type="http://schemas.openxmlformats.org/officeDocument/2006/relationships/image" Target="../media/image14.svg"/><Relationship Id="rId25" Type="http://schemas.openxmlformats.org/officeDocument/2006/relationships/image" Target="../media/image19.svg"/><Relationship Id="rId33" Type="http://schemas.openxmlformats.org/officeDocument/2006/relationships/image" Target="../media/image29.sv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24.pn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2.svg"/><Relationship Id="rId24" Type="http://schemas.openxmlformats.org/officeDocument/2006/relationships/image" Target="../media/image18.png"/><Relationship Id="rId32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microsoft.com/office/2007/relationships/hdphoto" Target="../media/hdphoto1.wdp"/><Relationship Id="rId23" Type="http://schemas.openxmlformats.org/officeDocument/2006/relationships/image" Target="../media/image27.svg"/><Relationship Id="rId28" Type="http://schemas.openxmlformats.org/officeDocument/2006/relationships/image" Target="../media/image22.png"/><Relationship Id="rId10" Type="http://schemas.openxmlformats.org/officeDocument/2006/relationships/image" Target="../media/image11.png"/><Relationship Id="rId19" Type="http://schemas.openxmlformats.org/officeDocument/2006/relationships/image" Target="../media/image16.svg"/><Relationship Id="rId31" Type="http://schemas.openxmlformats.org/officeDocument/2006/relationships/image" Target="../media/image10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7.png"/><Relationship Id="rId22" Type="http://schemas.openxmlformats.org/officeDocument/2006/relationships/image" Target="../media/image26.png"/><Relationship Id="rId27" Type="http://schemas.openxmlformats.org/officeDocument/2006/relationships/image" Target="../media/image21.svg"/><Relationship Id="rId30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svg"/><Relationship Id="rId18" Type="http://schemas.openxmlformats.org/officeDocument/2006/relationships/image" Target="../media/image28.png"/><Relationship Id="rId26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microsoft.com/office/2007/relationships/hdphoto" Target="../media/hdphoto1.wdp"/><Relationship Id="rId7" Type="http://schemas.openxmlformats.org/officeDocument/2006/relationships/image" Target="../media/image6.svg"/><Relationship Id="rId12" Type="http://schemas.openxmlformats.org/officeDocument/2006/relationships/image" Target="../media/image51.png"/><Relationship Id="rId17" Type="http://schemas.openxmlformats.org/officeDocument/2006/relationships/image" Target="../media/image10.svg"/><Relationship Id="rId25" Type="http://schemas.openxmlformats.org/officeDocument/2006/relationships/image" Target="../media/image27.svg"/><Relationship Id="rId33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7.pn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2.svg"/><Relationship Id="rId24" Type="http://schemas.openxmlformats.org/officeDocument/2006/relationships/image" Target="../media/image26.png"/><Relationship Id="rId32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9.svg"/><Relationship Id="rId23" Type="http://schemas.openxmlformats.org/officeDocument/2006/relationships/image" Target="../media/image14.svg"/><Relationship Id="rId28" Type="http://schemas.openxmlformats.org/officeDocument/2006/relationships/image" Target="../media/image22.png"/><Relationship Id="rId10" Type="http://schemas.openxmlformats.org/officeDocument/2006/relationships/image" Target="../media/image11.png"/><Relationship Id="rId19" Type="http://schemas.openxmlformats.org/officeDocument/2006/relationships/image" Target="../media/image29.svg"/><Relationship Id="rId31" Type="http://schemas.openxmlformats.org/officeDocument/2006/relationships/image" Target="../media/image25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8.png"/><Relationship Id="rId22" Type="http://schemas.openxmlformats.org/officeDocument/2006/relationships/image" Target="../media/image13.png"/><Relationship Id="rId27" Type="http://schemas.openxmlformats.org/officeDocument/2006/relationships/image" Target="../media/image21.svg"/><Relationship Id="rId30" Type="http://schemas.openxmlformats.org/officeDocument/2006/relationships/image" Target="../media/image24.png"/><Relationship Id="rId8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svg"/><Relationship Id="rId18" Type="http://schemas.openxmlformats.org/officeDocument/2006/relationships/image" Target="../media/image15.png"/><Relationship Id="rId26" Type="http://schemas.openxmlformats.org/officeDocument/2006/relationships/image" Target="../media/image22.png"/><Relationship Id="rId21" Type="http://schemas.openxmlformats.org/officeDocument/2006/relationships/image" Target="../media/image27.svg"/><Relationship Id="rId34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microsoft.com/office/2007/relationships/hdphoto" Target="../media/hdphoto1.wdp"/><Relationship Id="rId25" Type="http://schemas.openxmlformats.org/officeDocument/2006/relationships/image" Target="../media/image21.svg"/><Relationship Id="rId33" Type="http://schemas.openxmlformats.org/officeDocument/2006/relationships/image" Target="../media/image60.svg"/><Relationship Id="rId2" Type="http://schemas.openxmlformats.org/officeDocument/2006/relationships/image" Target="../media/image53.png"/><Relationship Id="rId16" Type="http://schemas.openxmlformats.org/officeDocument/2006/relationships/image" Target="../media/image17.png"/><Relationship Id="rId20" Type="http://schemas.openxmlformats.org/officeDocument/2006/relationships/image" Target="../media/image26.png"/><Relationship Id="rId29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11" Type="http://schemas.openxmlformats.org/officeDocument/2006/relationships/image" Target="../media/image10.svg"/><Relationship Id="rId24" Type="http://schemas.openxmlformats.org/officeDocument/2006/relationships/image" Target="../media/image20.png"/><Relationship Id="rId32" Type="http://schemas.openxmlformats.org/officeDocument/2006/relationships/image" Target="../media/image59.png"/><Relationship Id="rId37" Type="http://schemas.openxmlformats.org/officeDocument/2006/relationships/image" Target="../media/image62.svg"/><Relationship Id="rId5" Type="http://schemas.openxmlformats.org/officeDocument/2006/relationships/image" Target="../media/image55.png"/><Relationship Id="rId15" Type="http://schemas.openxmlformats.org/officeDocument/2006/relationships/image" Target="../media/image25.svg"/><Relationship Id="rId23" Type="http://schemas.openxmlformats.org/officeDocument/2006/relationships/image" Target="../media/image19.svg"/><Relationship Id="rId28" Type="http://schemas.openxmlformats.org/officeDocument/2006/relationships/image" Target="../media/image28.png"/><Relationship Id="rId36" Type="http://schemas.openxmlformats.org/officeDocument/2006/relationships/image" Target="../media/image61.png"/><Relationship Id="rId10" Type="http://schemas.openxmlformats.org/officeDocument/2006/relationships/image" Target="../media/image9.png"/><Relationship Id="rId19" Type="http://schemas.openxmlformats.org/officeDocument/2006/relationships/image" Target="../media/image16.svg"/><Relationship Id="rId31" Type="http://schemas.openxmlformats.org/officeDocument/2006/relationships/image" Target="../media/image58.svg"/><Relationship Id="rId4" Type="http://schemas.openxmlformats.org/officeDocument/2006/relationships/image" Target="../media/image1.png"/><Relationship Id="rId9" Type="http://schemas.openxmlformats.org/officeDocument/2006/relationships/image" Target="../media/image12.svg"/><Relationship Id="rId14" Type="http://schemas.openxmlformats.org/officeDocument/2006/relationships/image" Target="../media/image24.png"/><Relationship Id="rId22" Type="http://schemas.openxmlformats.org/officeDocument/2006/relationships/image" Target="../media/image18.png"/><Relationship Id="rId27" Type="http://schemas.openxmlformats.org/officeDocument/2006/relationships/image" Target="../media/image23.svg"/><Relationship Id="rId30" Type="http://schemas.openxmlformats.org/officeDocument/2006/relationships/image" Target="../media/image57.png"/><Relationship Id="rId35" Type="http://schemas.openxmlformats.org/officeDocument/2006/relationships/image" Target="../media/image3.svg"/><Relationship Id="rId8" Type="http://schemas.openxmlformats.org/officeDocument/2006/relationships/image" Target="../media/image11.png"/><Relationship Id="rId3" Type="http://schemas.openxmlformats.org/officeDocument/2006/relationships/image" Target="../media/image5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60.svg"/><Relationship Id="rId12" Type="http://schemas.openxmlformats.org/officeDocument/2006/relationships/image" Target="../media/image5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7.png"/><Relationship Id="rId5" Type="http://schemas.openxmlformats.org/officeDocument/2006/relationships/image" Target="../media/image4.png"/><Relationship Id="rId10" Type="http://schemas.openxmlformats.org/officeDocument/2006/relationships/image" Target="../media/image56.svg"/><Relationship Id="rId4" Type="http://schemas.openxmlformats.org/officeDocument/2006/relationships/image" Target="../media/image3.sv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29.svg"/><Relationship Id="rId18" Type="http://schemas.openxmlformats.org/officeDocument/2006/relationships/image" Target="../media/image70.png"/><Relationship Id="rId26" Type="http://schemas.openxmlformats.org/officeDocument/2006/relationships/image" Target="../media/image24.png"/><Relationship Id="rId3" Type="http://schemas.openxmlformats.org/officeDocument/2006/relationships/image" Target="../media/image64.png"/><Relationship Id="rId21" Type="http://schemas.openxmlformats.org/officeDocument/2006/relationships/image" Target="../media/image23.svg"/><Relationship Id="rId7" Type="http://schemas.openxmlformats.org/officeDocument/2006/relationships/image" Target="../media/image6.svg"/><Relationship Id="rId12" Type="http://schemas.openxmlformats.org/officeDocument/2006/relationships/image" Target="../media/image68.png"/><Relationship Id="rId17" Type="http://schemas.openxmlformats.org/officeDocument/2006/relationships/image" Target="../media/image19.svg"/><Relationship Id="rId25" Type="http://schemas.openxmlformats.org/officeDocument/2006/relationships/image" Target="../media/image75.svg"/><Relationship Id="rId2" Type="http://schemas.openxmlformats.org/officeDocument/2006/relationships/image" Target="../media/image1.png"/><Relationship Id="rId16" Type="http://schemas.openxmlformats.org/officeDocument/2006/relationships/image" Target="../media/image69.png"/><Relationship Id="rId20" Type="http://schemas.openxmlformats.org/officeDocument/2006/relationships/image" Target="../media/image71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10.svg"/><Relationship Id="rId24" Type="http://schemas.openxmlformats.org/officeDocument/2006/relationships/image" Target="../media/image74.png"/><Relationship Id="rId5" Type="http://schemas.openxmlformats.org/officeDocument/2006/relationships/image" Target="../media/image4.png"/><Relationship Id="rId15" Type="http://schemas.microsoft.com/office/2007/relationships/hdphoto" Target="../media/hdphoto1.wdp"/><Relationship Id="rId23" Type="http://schemas.openxmlformats.org/officeDocument/2006/relationships/image" Target="../media/image73.svg"/><Relationship Id="rId28" Type="http://schemas.openxmlformats.org/officeDocument/2006/relationships/image" Target="../media/image26.png"/><Relationship Id="rId10" Type="http://schemas.openxmlformats.org/officeDocument/2006/relationships/image" Target="../media/image67.png"/><Relationship Id="rId19" Type="http://schemas.openxmlformats.org/officeDocument/2006/relationships/image" Target="../media/image21.svg"/><Relationship Id="rId31" Type="http://schemas.openxmlformats.org/officeDocument/2006/relationships/image" Target="../media/image78.svg"/><Relationship Id="rId4" Type="http://schemas.openxmlformats.org/officeDocument/2006/relationships/image" Target="../media/image65.svg"/><Relationship Id="rId9" Type="http://schemas.openxmlformats.org/officeDocument/2006/relationships/image" Target="../media/image52.svg"/><Relationship Id="rId14" Type="http://schemas.openxmlformats.org/officeDocument/2006/relationships/image" Target="../media/image17.png"/><Relationship Id="rId22" Type="http://schemas.openxmlformats.org/officeDocument/2006/relationships/image" Target="../media/image72.png"/><Relationship Id="rId27" Type="http://schemas.openxmlformats.org/officeDocument/2006/relationships/image" Target="../media/image76.svg"/><Relationship Id="rId30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svg"/><Relationship Id="rId18" Type="http://schemas.openxmlformats.org/officeDocument/2006/relationships/image" Target="../media/image20.png"/><Relationship Id="rId26" Type="http://schemas.openxmlformats.org/officeDocument/2006/relationships/image" Target="../media/image59.png"/><Relationship Id="rId3" Type="http://schemas.openxmlformats.org/officeDocument/2006/relationships/image" Target="../media/image56.svg"/><Relationship Id="rId21" Type="http://schemas.openxmlformats.org/officeDocument/2006/relationships/image" Target="../media/image23.svg"/><Relationship Id="rId7" Type="http://schemas.openxmlformats.org/officeDocument/2006/relationships/image" Target="../media/image25.svg"/><Relationship Id="rId12" Type="http://schemas.openxmlformats.org/officeDocument/2006/relationships/image" Target="../media/image15.png"/><Relationship Id="rId17" Type="http://schemas.openxmlformats.org/officeDocument/2006/relationships/image" Target="../media/image19.svg"/><Relationship Id="rId25" Type="http://schemas.openxmlformats.org/officeDocument/2006/relationships/image" Target="../media/image58.svg"/><Relationship Id="rId33" Type="http://schemas.openxmlformats.org/officeDocument/2006/relationships/image" Target="../media/image3.svg"/><Relationship Id="rId2" Type="http://schemas.openxmlformats.org/officeDocument/2006/relationships/image" Target="../media/image55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1.wdp"/><Relationship Id="rId24" Type="http://schemas.openxmlformats.org/officeDocument/2006/relationships/image" Target="../media/image57.png"/><Relationship Id="rId32" Type="http://schemas.openxmlformats.org/officeDocument/2006/relationships/image" Target="../media/image2.png"/><Relationship Id="rId5" Type="http://schemas.openxmlformats.org/officeDocument/2006/relationships/image" Target="../media/image14.svg"/><Relationship Id="rId15" Type="http://schemas.openxmlformats.org/officeDocument/2006/relationships/image" Target="../media/image27.svg"/><Relationship Id="rId23" Type="http://schemas.openxmlformats.org/officeDocument/2006/relationships/image" Target="../media/image29.svg"/><Relationship Id="rId28" Type="http://schemas.openxmlformats.org/officeDocument/2006/relationships/image" Target="../media/image1.png"/><Relationship Id="rId10" Type="http://schemas.openxmlformats.org/officeDocument/2006/relationships/image" Target="../media/image17.png"/><Relationship Id="rId19" Type="http://schemas.openxmlformats.org/officeDocument/2006/relationships/image" Target="../media/image21.svg"/><Relationship Id="rId31" Type="http://schemas.openxmlformats.org/officeDocument/2006/relationships/image" Target="../media/image81.svg"/><Relationship Id="rId4" Type="http://schemas.openxmlformats.org/officeDocument/2006/relationships/image" Target="../media/image13.png"/><Relationship Id="rId9" Type="http://schemas.openxmlformats.org/officeDocument/2006/relationships/image" Target="../media/image10.svg"/><Relationship Id="rId14" Type="http://schemas.openxmlformats.org/officeDocument/2006/relationships/image" Target="../media/image26.png"/><Relationship Id="rId22" Type="http://schemas.openxmlformats.org/officeDocument/2006/relationships/image" Target="../media/image28.png"/><Relationship Id="rId27" Type="http://schemas.openxmlformats.org/officeDocument/2006/relationships/image" Target="../media/image60.svg"/><Relationship Id="rId30" Type="http://schemas.openxmlformats.org/officeDocument/2006/relationships/image" Target="../media/image80.png"/><Relationship Id="rId8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18" Type="http://schemas.openxmlformats.org/officeDocument/2006/relationships/image" Target="../media/image17.png"/><Relationship Id="rId3" Type="http://schemas.openxmlformats.org/officeDocument/2006/relationships/image" Target="../media/image4.png"/><Relationship Id="rId21" Type="http://schemas.openxmlformats.org/officeDocument/2006/relationships/image" Target="../media/image25.svg"/><Relationship Id="rId7" Type="http://schemas.openxmlformats.org/officeDocument/2006/relationships/image" Target="../media/image10.svg"/><Relationship Id="rId12" Type="http://schemas.openxmlformats.org/officeDocument/2006/relationships/image" Target="../media/image86.pn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85.svg"/><Relationship Id="rId5" Type="http://schemas.openxmlformats.org/officeDocument/2006/relationships/image" Target="../media/image6.svg"/><Relationship Id="rId15" Type="http://schemas.openxmlformats.org/officeDocument/2006/relationships/image" Target="../media/image89.svg"/><Relationship Id="rId23" Type="http://schemas.openxmlformats.org/officeDocument/2006/relationships/image" Target="../media/image16.svg"/><Relationship Id="rId10" Type="http://schemas.openxmlformats.org/officeDocument/2006/relationships/image" Target="../media/image84.png"/><Relationship Id="rId19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83.svg"/><Relationship Id="rId14" Type="http://schemas.openxmlformats.org/officeDocument/2006/relationships/image" Target="../media/image88.png"/><Relationship Id="rId2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svg"/><Relationship Id="rId7" Type="http://schemas.openxmlformats.org/officeDocument/2006/relationships/image" Target="../media/image95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Relationship Id="rId9" Type="http://schemas.openxmlformats.org/officeDocument/2006/relationships/image" Target="../media/image9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21" Type="http://schemas.openxmlformats.org/officeDocument/2006/relationships/image" Target="../media/image19.svg"/><Relationship Id="rId34" Type="http://schemas.openxmlformats.org/officeDocument/2006/relationships/image" Target="../media/image3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9.png"/><Relationship Id="rId19" Type="http://schemas.microsoft.com/office/2007/relationships/hdphoto" Target="../media/hdphoto1.wdp"/><Relationship Id="rId31" Type="http://schemas.openxmlformats.org/officeDocument/2006/relationships/image" Target="../media/image29.sv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35" Type="http://schemas.openxmlformats.org/officeDocument/2006/relationships/image" Target="../media/image33.sv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C1AA1059-2D38-4B8D-904D-DCA98590ABBC}"/>
              </a:ext>
            </a:extLst>
          </p:cNvPr>
          <p:cNvSpPr/>
          <p:nvPr/>
        </p:nvSpPr>
        <p:spPr>
          <a:xfrm>
            <a:off x="3266878" y="2089748"/>
            <a:ext cx="1686124" cy="1319943"/>
          </a:xfrm>
          <a:custGeom>
            <a:avLst/>
            <a:gdLst>
              <a:gd name="connsiteX0" fmla="*/ 590329 w 2075229"/>
              <a:gd name="connsiteY0" fmla="*/ 0 h 1624545"/>
              <a:gd name="connsiteX1" fmla="*/ 1951854 w 2075229"/>
              <a:gd name="connsiteY1" fmla="*/ 488775 h 1624545"/>
              <a:gd name="connsiteX2" fmla="*/ 2075229 w 2075229"/>
              <a:gd name="connsiteY2" fmla="*/ 600905 h 1624545"/>
              <a:gd name="connsiteX3" fmla="*/ 2046602 w 2075229"/>
              <a:gd name="connsiteY3" fmla="*/ 626923 h 1624545"/>
              <a:gd name="connsiteX4" fmla="*/ 1515909 w 2075229"/>
              <a:gd name="connsiteY4" fmla="*/ 1503946 h 1624545"/>
              <a:gd name="connsiteX5" fmla="*/ 1484900 w 2075229"/>
              <a:gd name="connsiteY5" fmla="*/ 1624545 h 1624545"/>
              <a:gd name="connsiteX6" fmla="*/ 1438725 w 2075229"/>
              <a:gd name="connsiteY6" fmla="*/ 1612672 h 1624545"/>
              <a:gd name="connsiteX7" fmla="*/ 31009 w 2075229"/>
              <a:gd name="connsiteY7" fmla="*/ 204956 h 1624545"/>
              <a:gd name="connsiteX8" fmla="*/ 0 w 2075229"/>
              <a:gd name="connsiteY8" fmla="*/ 84357 h 1624545"/>
              <a:gd name="connsiteX9" fmla="*/ 158954 w 2075229"/>
              <a:gd name="connsiteY9" fmla="*/ 43486 h 1624545"/>
              <a:gd name="connsiteX10" fmla="*/ 590329 w 2075229"/>
              <a:gd name="connsiteY10" fmla="*/ 0 h 162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75229" h="1624545">
                <a:moveTo>
                  <a:pt x="590329" y="0"/>
                </a:moveTo>
                <a:cubicBezTo>
                  <a:pt x="1107515" y="0"/>
                  <a:pt x="1581858" y="183427"/>
                  <a:pt x="1951854" y="488775"/>
                </a:cubicBezTo>
                <a:lnTo>
                  <a:pt x="2075229" y="600905"/>
                </a:lnTo>
                <a:lnTo>
                  <a:pt x="2046602" y="626923"/>
                </a:lnTo>
                <a:cubicBezTo>
                  <a:pt x="1804512" y="869014"/>
                  <a:pt x="1620143" y="1168827"/>
                  <a:pt x="1515909" y="1503946"/>
                </a:cubicBezTo>
                <a:lnTo>
                  <a:pt x="1484900" y="1624545"/>
                </a:lnTo>
                <a:lnTo>
                  <a:pt x="1438725" y="1612672"/>
                </a:lnTo>
                <a:cubicBezTo>
                  <a:pt x="768486" y="1404206"/>
                  <a:pt x="239475" y="875195"/>
                  <a:pt x="31009" y="204956"/>
                </a:cubicBezTo>
                <a:lnTo>
                  <a:pt x="0" y="84357"/>
                </a:lnTo>
                <a:lnTo>
                  <a:pt x="158954" y="43486"/>
                </a:lnTo>
                <a:cubicBezTo>
                  <a:pt x="298292" y="14974"/>
                  <a:pt x="442562" y="0"/>
                  <a:pt x="590329" y="0"/>
                </a:cubicBezTo>
                <a:close/>
              </a:path>
            </a:pathLst>
          </a:custGeom>
          <a:solidFill>
            <a:srgbClr val="ADBDA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0122C97-7DCC-40DC-80DF-CF52EE44DB4C}"/>
              </a:ext>
            </a:extLst>
          </p:cNvPr>
          <p:cNvSpPr/>
          <p:nvPr/>
        </p:nvSpPr>
        <p:spPr>
          <a:xfrm>
            <a:off x="4953002" y="2089748"/>
            <a:ext cx="1686124" cy="1319943"/>
          </a:xfrm>
          <a:custGeom>
            <a:avLst/>
            <a:gdLst>
              <a:gd name="connsiteX0" fmla="*/ 1484900 w 2075229"/>
              <a:gd name="connsiteY0" fmla="*/ 0 h 1624545"/>
              <a:gd name="connsiteX1" fmla="*/ 1916275 w 2075229"/>
              <a:gd name="connsiteY1" fmla="*/ 43486 h 1624545"/>
              <a:gd name="connsiteX2" fmla="*/ 2075229 w 2075229"/>
              <a:gd name="connsiteY2" fmla="*/ 84357 h 1624545"/>
              <a:gd name="connsiteX3" fmla="*/ 2044220 w 2075229"/>
              <a:gd name="connsiteY3" fmla="*/ 204956 h 1624545"/>
              <a:gd name="connsiteX4" fmla="*/ 636504 w 2075229"/>
              <a:gd name="connsiteY4" fmla="*/ 1612672 h 1624545"/>
              <a:gd name="connsiteX5" fmla="*/ 590329 w 2075229"/>
              <a:gd name="connsiteY5" fmla="*/ 1624545 h 1624545"/>
              <a:gd name="connsiteX6" fmla="*/ 559320 w 2075229"/>
              <a:gd name="connsiteY6" fmla="*/ 1503946 h 1624545"/>
              <a:gd name="connsiteX7" fmla="*/ 28627 w 2075229"/>
              <a:gd name="connsiteY7" fmla="*/ 626923 h 1624545"/>
              <a:gd name="connsiteX8" fmla="*/ 0 w 2075229"/>
              <a:gd name="connsiteY8" fmla="*/ 600905 h 1624545"/>
              <a:gd name="connsiteX9" fmla="*/ 123375 w 2075229"/>
              <a:gd name="connsiteY9" fmla="*/ 488775 h 1624545"/>
              <a:gd name="connsiteX10" fmla="*/ 1484900 w 2075229"/>
              <a:gd name="connsiteY10" fmla="*/ 0 h 162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75229" h="1624545">
                <a:moveTo>
                  <a:pt x="1484900" y="0"/>
                </a:moveTo>
                <a:cubicBezTo>
                  <a:pt x="1632667" y="0"/>
                  <a:pt x="1776937" y="14974"/>
                  <a:pt x="1916275" y="43486"/>
                </a:cubicBezTo>
                <a:lnTo>
                  <a:pt x="2075229" y="84357"/>
                </a:lnTo>
                <a:lnTo>
                  <a:pt x="2044220" y="204956"/>
                </a:lnTo>
                <a:cubicBezTo>
                  <a:pt x="1835754" y="875195"/>
                  <a:pt x="1306743" y="1404206"/>
                  <a:pt x="636504" y="1612672"/>
                </a:cubicBezTo>
                <a:lnTo>
                  <a:pt x="590329" y="1624545"/>
                </a:lnTo>
                <a:lnTo>
                  <a:pt x="559320" y="1503946"/>
                </a:lnTo>
                <a:cubicBezTo>
                  <a:pt x="455087" y="1168827"/>
                  <a:pt x="270718" y="869014"/>
                  <a:pt x="28627" y="626923"/>
                </a:cubicBezTo>
                <a:lnTo>
                  <a:pt x="0" y="600905"/>
                </a:lnTo>
                <a:lnTo>
                  <a:pt x="123375" y="488775"/>
                </a:lnTo>
                <a:cubicBezTo>
                  <a:pt x="493371" y="183427"/>
                  <a:pt x="967715" y="0"/>
                  <a:pt x="1484900" y="0"/>
                </a:cubicBezTo>
                <a:close/>
              </a:path>
            </a:pathLst>
          </a:custGeom>
          <a:solidFill>
            <a:srgbClr val="97E36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350DEFC9-9FAE-48C1-B547-C41599B7DDC7}"/>
              </a:ext>
            </a:extLst>
          </p:cNvPr>
          <p:cNvSpPr/>
          <p:nvPr/>
        </p:nvSpPr>
        <p:spPr>
          <a:xfrm>
            <a:off x="4418715" y="3409689"/>
            <a:ext cx="1065269" cy="1670053"/>
          </a:xfrm>
          <a:custGeom>
            <a:avLst/>
            <a:gdLst>
              <a:gd name="connsiteX0" fmla="*/ 65221 w 1311100"/>
              <a:gd name="connsiteY0" fmla="*/ 0 h 2055450"/>
              <a:gd name="connsiteX1" fmla="*/ 224175 w 1311100"/>
              <a:gd name="connsiteY1" fmla="*/ 40871 h 2055450"/>
              <a:gd name="connsiteX2" fmla="*/ 655550 w 1311100"/>
              <a:gd name="connsiteY2" fmla="*/ 84357 h 2055450"/>
              <a:gd name="connsiteX3" fmla="*/ 1086925 w 1311100"/>
              <a:gd name="connsiteY3" fmla="*/ 40871 h 2055450"/>
              <a:gd name="connsiteX4" fmla="*/ 1245879 w 1311100"/>
              <a:gd name="connsiteY4" fmla="*/ 0 h 2055450"/>
              <a:gd name="connsiteX5" fmla="*/ 1267614 w 1311100"/>
              <a:gd name="connsiteY5" fmla="*/ 84530 h 2055450"/>
              <a:gd name="connsiteX6" fmla="*/ 1311100 w 1311100"/>
              <a:gd name="connsiteY6" fmla="*/ 515905 h 2055450"/>
              <a:gd name="connsiteX7" fmla="*/ 684177 w 1311100"/>
              <a:gd name="connsiteY7" fmla="*/ 2029432 h 2055450"/>
              <a:gd name="connsiteX8" fmla="*/ 655550 w 1311100"/>
              <a:gd name="connsiteY8" fmla="*/ 2055450 h 2055450"/>
              <a:gd name="connsiteX9" fmla="*/ 626923 w 1311100"/>
              <a:gd name="connsiteY9" fmla="*/ 2029432 h 2055450"/>
              <a:gd name="connsiteX10" fmla="*/ 0 w 1311100"/>
              <a:gd name="connsiteY10" fmla="*/ 515905 h 2055450"/>
              <a:gd name="connsiteX11" fmla="*/ 43486 w 1311100"/>
              <a:gd name="connsiteY11" fmla="*/ 84530 h 2055450"/>
              <a:gd name="connsiteX12" fmla="*/ 65221 w 1311100"/>
              <a:gd name="connsiteY12" fmla="*/ 0 h 205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1100" h="2055450">
                <a:moveTo>
                  <a:pt x="65221" y="0"/>
                </a:moveTo>
                <a:lnTo>
                  <a:pt x="224175" y="40871"/>
                </a:lnTo>
                <a:cubicBezTo>
                  <a:pt x="363513" y="69384"/>
                  <a:pt x="507783" y="84357"/>
                  <a:pt x="655550" y="84357"/>
                </a:cubicBezTo>
                <a:cubicBezTo>
                  <a:pt x="803317" y="84357"/>
                  <a:pt x="947587" y="69384"/>
                  <a:pt x="1086925" y="40871"/>
                </a:cubicBezTo>
                <a:lnTo>
                  <a:pt x="1245879" y="0"/>
                </a:lnTo>
                <a:lnTo>
                  <a:pt x="1267614" y="84530"/>
                </a:lnTo>
                <a:cubicBezTo>
                  <a:pt x="1296127" y="223868"/>
                  <a:pt x="1311100" y="368138"/>
                  <a:pt x="1311100" y="515905"/>
                </a:cubicBezTo>
                <a:cubicBezTo>
                  <a:pt x="1311100" y="1106974"/>
                  <a:pt x="1071522" y="1642087"/>
                  <a:pt x="684177" y="2029432"/>
                </a:cubicBezTo>
                <a:lnTo>
                  <a:pt x="655550" y="2055450"/>
                </a:lnTo>
                <a:lnTo>
                  <a:pt x="626923" y="2029432"/>
                </a:lnTo>
                <a:cubicBezTo>
                  <a:pt x="239578" y="1642087"/>
                  <a:pt x="0" y="1106974"/>
                  <a:pt x="0" y="515905"/>
                </a:cubicBezTo>
                <a:cubicBezTo>
                  <a:pt x="0" y="368138"/>
                  <a:pt x="14974" y="223868"/>
                  <a:pt x="43486" y="84530"/>
                </a:cubicBezTo>
                <a:lnTo>
                  <a:pt x="65221" y="0"/>
                </a:lnTo>
                <a:close/>
              </a:path>
            </a:pathLst>
          </a:custGeom>
          <a:solidFill>
            <a:srgbClr val="79C7B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502A583A-6AB9-4AEA-8C65-3DD5FD6C7BBB}"/>
              </a:ext>
            </a:extLst>
          </p:cNvPr>
          <p:cNvSpPr/>
          <p:nvPr/>
        </p:nvSpPr>
        <p:spPr>
          <a:xfrm>
            <a:off x="3213884" y="0"/>
            <a:ext cx="3478231" cy="2577984"/>
          </a:xfrm>
          <a:custGeom>
            <a:avLst/>
            <a:gdLst>
              <a:gd name="connsiteX0" fmla="*/ 2140450 w 4280900"/>
              <a:gd name="connsiteY0" fmla="*/ 0 h 3172903"/>
              <a:gd name="connsiteX1" fmla="*/ 4280900 w 4280900"/>
              <a:gd name="connsiteY1" fmla="*/ 2140450 h 3172903"/>
              <a:gd name="connsiteX2" fmla="*/ 4237414 w 4280900"/>
              <a:gd name="connsiteY2" fmla="*/ 2571825 h 3172903"/>
              <a:gd name="connsiteX3" fmla="*/ 4215679 w 4280900"/>
              <a:gd name="connsiteY3" fmla="*/ 2656355 h 3172903"/>
              <a:gd name="connsiteX4" fmla="*/ 4056725 w 4280900"/>
              <a:gd name="connsiteY4" fmla="*/ 2615484 h 3172903"/>
              <a:gd name="connsiteX5" fmla="*/ 3625350 w 4280900"/>
              <a:gd name="connsiteY5" fmla="*/ 2571998 h 3172903"/>
              <a:gd name="connsiteX6" fmla="*/ 2263825 w 4280900"/>
              <a:gd name="connsiteY6" fmla="*/ 3060773 h 3172903"/>
              <a:gd name="connsiteX7" fmla="*/ 2140450 w 4280900"/>
              <a:gd name="connsiteY7" fmla="*/ 3172903 h 3172903"/>
              <a:gd name="connsiteX8" fmla="*/ 2017075 w 4280900"/>
              <a:gd name="connsiteY8" fmla="*/ 3060773 h 3172903"/>
              <a:gd name="connsiteX9" fmla="*/ 655550 w 4280900"/>
              <a:gd name="connsiteY9" fmla="*/ 2571998 h 3172903"/>
              <a:gd name="connsiteX10" fmla="*/ 224175 w 4280900"/>
              <a:gd name="connsiteY10" fmla="*/ 2615484 h 3172903"/>
              <a:gd name="connsiteX11" fmla="*/ 65221 w 4280900"/>
              <a:gd name="connsiteY11" fmla="*/ 2656355 h 3172903"/>
              <a:gd name="connsiteX12" fmla="*/ 43486 w 4280900"/>
              <a:gd name="connsiteY12" fmla="*/ 2571825 h 3172903"/>
              <a:gd name="connsiteX13" fmla="*/ 0 w 4280900"/>
              <a:gd name="connsiteY13" fmla="*/ 2140450 h 3172903"/>
              <a:gd name="connsiteX14" fmla="*/ 2140450 w 4280900"/>
              <a:gd name="connsiteY14" fmla="*/ 0 h 317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80900" h="3172903">
                <a:moveTo>
                  <a:pt x="2140450" y="0"/>
                </a:moveTo>
                <a:cubicBezTo>
                  <a:pt x="3322588" y="0"/>
                  <a:pt x="4280900" y="958312"/>
                  <a:pt x="4280900" y="2140450"/>
                </a:cubicBezTo>
                <a:cubicBezTo>
                  <a:pt x="4280900" y="2288217"/>
                  <a:pt x="4265927" y="2432487"/>
                  <a:pt x="4237414" y="2571825"/>
                </a:cubicBezTo>
                <a:lnTo>
                  <a:pt x="4215679" y="2656355"/>
                </a:lnTo>
                <a:lnTo>
                  <a:pt x="4056725" y="2615484"/>
                </a:lnTo>
                <a:cubicBezTo>
                  <a:pt x="3917387" y="2586972"/>
                  <a:pt x="3773117" y="2571998"/>
                  <a:pt x="3625350" y="2571998"/>
                </a:cubicBezTo>
                <a:cubicBezTo>
                  <a:pt x="3108165" y="2571998"/>
                  <a:pt x="2633821" y="2755425"/>
                  <a:pt x="2263825" y="3060773"/>
                </a:cubicBezTo>
                <a:lnTo>
                  <a:pt x="2140450" y="3172903"/>
                </a:lnTo>
                <a:lnTo>
                  <a:pt x="2017075" y="3060773"/>
                </a:lnTo>
                <a:cubicBezTo>
                  <a:pt x="1647079" y="2755425"/>
                  <a:pt x="1172736" y="2571998"/>
                  <a:pt x="655550" y="2571998"/>
                </a:cubicBezTo>
                <a:cubicBezTo>
                  <a:pt x="507783" y="2571998"/>
                  <a:pt x="363513" y="2586972"/>
                  <a:pt x="224175" y="2615484"/>
                </a:cubicBezTo>
                <a:lnTo>
                  <a:pt x="65221" y="2656355"/>
                </a:lnTo>
                <a:lnTo>
                  <a:pt x="43486" y="2571825"/>
                </a:lnTo>
                <a:cubicBezTo>
                  <a:pt x="14974" y="2432487"/>
                  <a:pt x="0" y="2288217"/>
                  <a:pt x="0" y="2140450"/>
                </a:cubicBezTo>
                <a:cubicBezTo>
                  <a:pt x="0" y="958312"/>
                  <a:pt x="958312" y="0"/>
                  <a:pt x="2140450" y="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408F6854-67C2-42D6-BABA-C1D1B069E63E}"/>
              </a:ext>
            </a:extLst>
          </p:cNvPr>
          <p:cNvSpPr/>
          <p:nvPr/>
        </p:nvSpPr>
        <p:spPr>
          <a:xfrm>
            <a:off x="2007402" y="2158289"/>
            <a:ext cx="2945597" cy="3409691"/>
          </a:xfrm>
          <a:custGeom>
            <a:avLst/>
            <a:gdLst>
              <a:gd name="connsiteX0" fmla="*/ 1550121 w 3625350"/>
              <a:gd name="connsiteY0" fmla="*/ 0 h 4196543"/>
              <a:gd name="connsiteX1" fmla="*/ 1581130 w 3625350"/>
              <a:gd name="connsiteY1" fmla="*/ 120599 h 4196543"/>
              <a:gd name="connsiteX2" fmla="*/ 2988846 w 3625350"/>
              <a:gd name="connsiteY2" fmla="*/ 1528315 h 4196543"/>
              <a:gd name="connsiteX3" fmla="*/ 3035021 w 3625350"/>
              <a:gd name="connsiteY3" fmla="*/ 1540188 h 4196543"/>
              <a:gd name="connsiteX4" fmla="*/ 3013286 w 3625350"/>
              <a:gd name="connsiteY4" fmla="*/ 1624718 h 4196543"/>
              <a:gd name="connsiteX5" fmla="*/ 2969800 w 3625350"/>
              <a:gd name="connsiteY5" fmla="*/ 2056093 h 4196543"/>
              <a:gd name="connsiteX6" fmla="*/ 3596723 w 3625350"/>
              <a:gd name="connsiteY6" fmla="*/ 3569620 h 4196543"/>
              <a:gd name="connsiteX7" fmla="*/ 3625350 w 3625350"/>
              <a:gd name="connsiteY7" fmla="*/ 3595638 h 4196543"/>
              <a:gd name="connsiteX8" fmla="*/ 3501975 w 3625350"/>
              <a:gd name="connsiteY8" fmla="*/ 3707768 h 4196543"/>
              <a:gd name="connsiteX9" fmla="*/ 2140450 w 3625350"/>
              <a:gd name="connsiteY9" fmla="*/ 4196543 h 4196543"/>
              <a:gd name="connsiteX10" fmla="*/ 0 w 3625350"/>
              <a:gd name="connsiteY10" fmla="*/ 2056093 h 4196543"/>
              <a:gd name="connsiteX11" fmla="*/ 1503946 w 3625350"/>
              <a:gd name="connsiteY11" fmla="*/ 11873 h 4196543"/>
              <a:gd name="connsiteX12" fmla="*/ 1550121 w 3625350"/>
              <a:gd name="connsiteY12" fmla="*/ 0 h 419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5350" h="4196543">
                <a:moveTo>
                  <a:pt x="1550121" y="0"/>
                </a:moveTo>
                <a:lnTo>
                  <a:pt x="1581130" y="120599"/>
                </a:lnTo>
                <a:cubicBezTo>
                  <a:pt x="1789596" y="790838"/>
                  <a:pt x="2318607" y="1319849"/>
                  <a:pt x="2988846" y="1528315"/>
                </a:cubicBezTo>
                <a:lnTo>
                  <a:pt x="3035021" y="1540188"/>
                </a:lnTo>
                <a:lnTo>
                  <a:pt x="3013286" y="1624718"/>
                </a:lnTo>
                <a:cubicBezTo>
                  <a:pt x="2984774" y="1764056"/>
                  <a:pt x="2969800" y="1908326"/>
                  <a:pt x="2969800" y="2056093"/>
                </a:cubicBezTo>
                <a:cubicBezTo>
                  <a:pt x="2969800" y="2647162"/>
                  <a:pt x="3209378" y="3182275"/>
                  <a:pt x="3596723" y="3569620"/>
                </a:cubicBezTo>
                <a:lnTo>
                  <a:pt x="3625350" y="3595638"/>
                </a:lnTo>
                <a:lnTo>
                  <a:pt x="3501975" y="3707768"/>
                </a:lnTo>
                <a:cubicBezTo>
                  <a:pt x="3131979" y="4013116"/>
                  <a:pt x="2657636" y="4196543"/>
                  <a:pt x="2140450" y="4196543"/>
                </a:cubicBezTo>
                <a:cubicBezTo>
                  <a:pt x="958312" y="4196543"/>
                  <a:pt x="0" y="3238231"/>
                  <a:pt x="0" y="2056093"/>
                </a:cubicBezTo>
                <a:cubicBezTo>
                  <a:pt x="0" y="1095606"/>
                  <a:pt x="632636" y="282879"/>
                  <a:pt x="1503946" y="11873"/>
                </a:cubicBezTo>
                <a:lnTo>
                  <a:pt x="1550121" y="0"/>
                </a:lnTo>
                <a:close/>
              </a:path>
            </a:pathLst>
          </a:custGeom>
          <a:solidFill>
            <a:srgbClr val="ADCDE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C5874D0-C6BC-49D2-8170-A991A9A84D13}"/>
              </a:ext>
            </a:extLst>
          </p:cNvPr>
          <p:cNvSpPr/>
          <p:nvPr/>
        </p:nvSpPr>
        <p:spPr>
          <a:xfrm>
            <a:off x="4952999" y="2158289"/>
            <a:ext cx="2945597" cy="3409691"/>
          </a:xfrm>
          <a:custGeom>
            <a:avLst/>
            <a:gdLst>
              <a:gd name="connsiteX0" fmla="*/ 2075229 w 3625350"/>
              <a:gd name="connsiteY0" fmla="*/ 0 h 4196543"/>
              <a:gd name="connsiteX1" fmla="*/ 2121404 w 3625350"/>
              <a:gd name="connsiteY1" fmla="*/ 11873 h 4196543"/>
              <a:gd name="connsiteX2" fmla="*/ 3625350 w 3625350"/>
              <a:gd name="connsiteY2" fmla="*/ 2056093 h 4196543"/>
              <a:gd name="connsiteX3" fmla="*/ 1484900 w 3625350"/>
              <a:gd name="connsiteY3" fmla="*/ 4196543 h 4196543"/>
              <a:gd name="connsiteX4" fmla="*/ 123375 w 3625350"/>
              <a:gd name="connsiteY4" fmla="*/ 3707768 h 4196543"/>
              <a:gd name="connsiteX5" fmla="*/ 0 w 3625350"/>
              <a:gd name="connsiteY5" fmla="*/ 3595638 h 4196543"/>
              <a:gd name="connsiteX6" fmla="*/ 28627 w 3625350"/>
              <a:gd name="connsiteY6" fmla="*/ 3569620 h 4196543"/>
              <a:gd name="connsiteX7" fmla="*/ 655550 w 3625350"/>
              <a:gd name="connsiteY7" fmla="*/ 2056093 h 4196543"/>
              <a:gd name="connsiteX8" fmla="*/ 612064 w 3625350"/>
              <a:gd name="connsiteY8" fmla="*/ 1624718 h 4196543"/>
              <a:gd name="connsiteX9" fmla="*/ 590329 w 3625350"/>
              <a:gd name="connsiteY9" fmla="*/ 1540188 h 4196543"/>
              <a:gd name="connsiteX10" fmla="*/ 636504 w 3625350"/>
              <a:gd name="connsiteY10" fmla="*/ 1528315 h 4196543"/>
              <a:gd name="connsiteX11" fmla="*/ 2044220 w 3625350"/>
              <a:gd name="connsiteY11" fmla="*/ 120599 h 4196543"/>
              <a:gd name="connsiteX12" fmla="*/ 2075229 w 3625350"/>
              <a:gd name="connsiteY12" fmla="*/ 0 h 419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5350" h="4196543">
                <a:moveTo>
                  <a:pt x="2075229" y="0"/>
                </a:moveTo>
                <a:lnTo>
                  <a:pt x="2121404" y="11873"/>
                </a:lnTo>
                <a:cubicBezTo>
                  <a:pt x="2992714" y="282879"/>
                  <a:pt x="3625350" y="1095606"/>
                  <a:pt x="3625350" y="2056093"/>
                </a:cubicBezTo>
                <a:cubicBezTo>
                  <a:pt x="3625350" y="3238231"/>
                  <a:pt x="2667038" y="4196543"/>
                  <a:pt x="1484900" y="4196543"/>
                </a:cubicBezTo>
                <a:cubicBezTo>
                  <a:pt x="967715" y="4196543"/>
                  <a:pt x="493371" y="4013116"/>
                  <a:pt x="123375" y="3707768"/>
                </a:cubicBezTo>
                <a:lnTo>
                  <a:pt x="0" y="3595638"/>
                </a:lnTo>
                <a:lnTo>
                  <a:pt x="28627" y="3569620"/>
                </a:lnTo>
                <a:cubicBezTo>
                  <a:pt x="415972" y="3182275"/>
                  <a:pt x="655550" y="2647162"/>
                  <a:pt x="655550" y="2056093"/>
                </a:cubicBezTo>
                <a:cubicBezTo>
                  <a:pt x="655550" y="1908326"/>
                  <a:pt x="640577" y="1764056"/>
                  <a:pt x="612064" y="1624718"/>
                </a:cubicBezTo>
                <a:lnTo>
                  <a:pt x="590329" y="1540188"/>
                </a:lnTo>
                <a:lnTo>
                  <a:pt x="636504" y="1528315"/>
                </a:lnTo>
                <a:cubicBezTo>
                  <a:pt x="1306743" y="1319849"/>
                  <a:pt x="1835754" y="790838"/>
                  <a:pt x="2044220" y="120599"/>
                </a:cubicBezTo>
                <a:lnTo>
                  <a:pt x="2075229" y="0"/>
                </a:lnTo>
                <a:close/>
              </a:path>
            </a:pathLst>
          </a:custGeom>
          <a:solidFill>
            <a:srgbClr val="97F3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45326933-3218-4ADA-B551-1B33C059D170}"/>
              </a:ext>
            </a:extLst>
          </p:cNvPr>
          <p:cNvSpPr/>
          <p:nvPr/>
        </p:nvSpPr>
        <p:spPr>
          <a:xfrm>
            <a:off x="4471707" y="2577984"/>
            <a:ext cx="959285" cy="900248"/>
          </a:xfrm>
          <a:custGeom>
            <a:avLst/>
            <a:gdLst>
              <a:gd name="connsiteX0" fmla="*/ 590329 w 1180658"/>
              <a:gd name="connsiteY0" fmla="*/ 0 h 1107997"/>
              <a:gd name="connsiteX1" fmla="*/ 618956 w 1180658"/>
              <a:gd name="connsiteY1" fmla="*/ 26018 h 1107997"/>
              <a:gd name="connsiteX2" fmla="*/ 1149649 w 1180658"/>
              <a:gd name="connsiteY2" fmla="*/ 903041 h 1107997"/>
              <a:gd name="connsiteX3" fmla="*/ 1180658 w 1180658"/>
              <a:gd name="connsiteY3" fmla="*/ 1023640 h 1107997"/>
              <a:gd name="connsiteX4" fmla="*/ 1021704 w 1180658"/>
              <a:gd name="connsiteY4" fmla="*/ 1064511 h 1107997"/>
              <a:gd name="connsiteX5" fmla="*/ 590329 w 1180658"/>
              <a:gd name="connsiteY5" fmla="*/ 1107997 h 1107997"/>
              <a:gd name="connsiteX6" fmla="*/ 158954 w 1180658"/>
              <a:gd name="connsiteY6" fmla="*/ 1064511 h 1107997"/>
              <a:gd name="connsiteX7" fmla="*/ 0 w 1180658"/>
              <a:gd name="connsiteY7" fmla="*/ 1023640 h 1107997"/>
              <a:gd name="connsiteX8" fmla="*/ 31009 w 1180658"/>
              <a:gd name="connsiteY8" fmla="*/ 903041 h 1107997"/>
              <a:gd name="connsiteX9" fmla="*/ 561702 w 1180658"/>
              <a:gd name="connsiteY9" fmla="*/ 26018 h 1107997"/>
              <a:gd name="connsiteX10" fmla="*/ 590329 w 1180658"/>
              <a:gd name="connsiteY10" fmla="*/ 0 h 110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658" h="1107997">
                <a:moveTo>
                  <a:pt x="590329" y="0"/>
                </a:moveTo>
                <a:lnTo>
                  <a:pt x="618956" y="26018"/>
                </a:lnTo>
                <a:cubicBezTo>
                  <a:pt x="861047" y="268109"/>
                  <a:pt x="1045416" y="567922"/>
                  <a:pt x="1149649" y="903041"/>
                </a:cubicBezTo>
                <a:lnTo>
                  <a:pt x="1180658" y="1023640"/>
                </a:lnTo>
                <a:lnTo>
                  <a:pt x="1021704" y="1064511"/>
                </a:lnTo>
                <a:cubicBezTo>
                  <a:pt x="882366" y="1093024"/>
                  <a:pt x="738096" y="1107997"/>
                  <a:pt x="590329" y="1107997"/>
                </a:cubicBezTo>
                <a:cubicBezTo>
                  <a:pt x="442562" y="1107997"/>
                  <a:pt x="298292" y="1093024"/>
                  <a:pt x="158954" y="1064511"/>
                </a:cubicBezTo>
                <a:lnTo>
                  <a:pt x="0" y="1023640"/>
                </a:lnTo>
                <a:lnTo>
                  <a:pt x="31009" y="903041"/>
                </a:lnTo>
                <a:cubicBezTo>
                  <a:pt x="135243" y="567922"/>
                  <a:pt x="319612" y="268109"/>
                  <a:pt x="561702" y="26018"/>
                </a:cubicBezTo>
                <a:lnTo>
                  <a:pt x="590329" y="0"/>
                </a:lnTo>
                <a:close/>
              </a:path>
            </a:pathLst>
          </a:custGeom>
          <a:solidFill>
            <a:srgbClr val="79BF9B"/>
          </a:solidFill>
          <a:ln w="28575">
            <a:solidFill>
              <a:srgbClr val="FF2F2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EA9068-3E05-45C1-854C-A87CC51E61B6}"/>
              </a:ext>
            </a:extLst>
          </p:cNvPr>
          <p:cNvSpPr txBox="1"/>
          <p:nvPr/>
        </p:nvSpPr>
        <p:spPr>
          <a:xfrm>
            <a:off x="4030279" y="559621"/>
            <a:ext cx="184214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4E2034F-ADE6-42C1-9F83-47A2CE3C1357}"/>
              </a:ext>
            </a:extLst>
          </p:cNvPr>
          <p:cNvSpPr txBox="1"/>
          <p:nvPr/>
        </p:nvSpPr>
        <p:spPr>
          <a:xfrm>
            <a:off x="5849053" y="3664109"/>
            <a:ext cx="168612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  <a:endParaRPr lang="en-US" sz="4388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F5B7978-AF16-4D2D-9053-B7DBF8EA07D2}"/>
              </a:ext>
            </a:extLst>
          </p:cNvPr>
          <p:cNvSpPr txBox="1"/>
          <p:nvPr/>
        </p:nvSpPr>
        <p:spPr>
          <a:xfrm>
            <a:off x="2923238" y="3664109"/>
            <a:ext cx="123687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  <a:endParaRPr lang="en-US" sz="4388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79FE999-B2F9-4D08-A050-F217BE9D0ED9}"/>
              </a:ext>
            </a:extLst>
          </p:cNvPr>
          <p:cNvSpPr txBox="1"/>
          <p:nvPr/>
        </p:nvSpPr>
        <p:spPr>
          <a:xfrm>
            <a:off x="3552975" y="2186603"/>
            <a:ext cx="1113929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28F5741-9F7E-49AB-868E-CD5F020BDA0F}"/>
              </a:ext>
            </a:extLst>
          </p:cNvPr>
          <p:cNvSpPr txBox="1"/>
          <p:nvPr/>
        </p:nvSpPr>
        <p:spPr>
          <a:xfrm>
            <a:off x="5209070" y="2186603"/>
            <a:ext cx="1113929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01FF0F6-91A2-464B-92D9-8FD8803E5832}"/>
              </a:ext>
            </a:extLst>
          </p:cNvPr>
          <p:cNvSpPr txBox="1"/>
          <p:nvPr/>
        </p:nvSpPr>
        <p:spPr>
          <a:xfrm>
            <a:off x="4418715" y="3664109"/>
            <a:ext cx="1065269" cy="69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50C54950-6A15-4509-9B36-1B74D246E101}"/>
              </a:ext>
            </a:extLst>
          </p:cNvPr>
          <p:cNvSpPr/>
          <p:nvPr/>
        </p:nvSpPr>
        <p:spPr>
          <a:xfrm>
            <a:off x="8063698" y="4515559"/>
            <a:ext cx="458270" cy="430068"/>
          </a:xfrm>
          <a:custGeom>
            <a:avLst/>
            <a:gdLst>
              <a:gd name="connsiteX0" fmla="*/ 590329 w 1180658"/>
              <a:gd name="connsiteY0" fmla="*/ 0 h 1107997"/>
              <a:gd name="connsiteX1" fmla="*/ 618956 w 1180658"/>
              <a:gd name="connsiteY1" fmla="*/ 26018 h 1107997"/>
              <a:gd name="connsiteX2" fmla="*/ 1149649 w 1180658"/>
              <a:gd name="connsiteY2" fmla="*/ 903041 h 1107997"/>
              <a:gd name="connsiteX3" fmla="*/ 1180658 w 1180658"/>
              <a:gd name="connsiteY3" fmla="*/ 1023640 h 1107997"/>
              <a:gd name="connsiteX4" fmla="*/ 1021704 w 1180658"/>
              <a:gd name="connsiteY4" fmla="*/ 1064511 h 1107997"/>
              <a:gd name="connsiteX5" fmla="*/ 590329 w 1180658"/>
              <a:gd name="connsiteY5" fmla="*/ 1107997 h 1107997"/>
              <a:gd name="connsiteX6" fmla="*/ 158954 w 1180658"/>
              <a:gd name="connsiteY6" fmla="*/ 1064511 h 1107997"/>
              <a:gd name="connsiteX7" fmla="*/ 0 w 1180658"/>
              <a:gd name="connsiteY7" fmla="*/ 1023640 h 1107997"/>
              <a:gd name="connsiteX8" fmla="*/ 31009 w 1180658"/>
              <a:gd name="connsiteY8" fmla="*/ 903041 h 1107997"/>
              <a:gd name="connsiteX9" fmla="*/ 561702 w 1180658"/>
              <a:gd name="connsiteY9" fmla="*/ 26018 h 1107997"/>
              <a:gd name="connsiteX10" fmla="*/ 590329 w 1180658"/>
              <a:gd name="connsiteY10" fmla="*/ 0 h 110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658" h="1107997">
                <a:moveTo>
                  <a:pt x="590329" y="0"/>
                </a:moveTo>
                <a:lnTo>
                  <a:pt x="618956" y="26018"/>
                </a:lnTo>
                <a:cubicBezTo>
                  <a:pt x="861047" y="268109"/>
                  <a:pt x="1045416" y="567922"/>
                  <a:pt x="1149649" y="903041"/>
                </a:cubicBezTo>
                <a:lnTo>
                  <a:pt x="1180658" y="1023640"/>
                </a:lnTo>
                <a:lnTo>
                  <a:pt x="1021704" y="1064511"/>
                </a:lnTo>
                <a:cubicBezTo>
                  <a:pt x="882366" y="1093024"/>
                  <a:pt x="738096" y="1107997"/>
                  <a:pt x="590329" y="1107997"/>
                </a:cubicBezTo>
                <a:cubicBezTo>
                  <a:pt x="442562" y="1107997"/>
                  <a:pt x="298292" y="1093024"/>
                  <a:pt x="158954" y="1064511"/>
                </a:cubicBezTo>
                <a:lnTo>
                  <a:pt x="0" y="1023640"/>
                </a:lnTo>
                <a:lnTo>
                  <a:pt x="31009" y="903041"/>
                </a:lnTo>
                <a:cubicBezTo>
                  <a:pt x="135243" y="567922"/>
                  <a:pt x="319612" y="268109"/>
                  <a:pt x="561702" y="26018"/>
                </a:cubicBezTo>
                <a:lnTo>
                  <a:pt x="590329" y="0"/>
                </a:lnTo>
                <a:close/>
              </a:path>
            </a:pathLst>
          </a:custGeom>
          <a:noFill/>
          <a:ln w="28575">
            <a:solidFill>
              <a:srgbClr val="FF2F2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FCAE691-8635-411F-8531-21FBFD57C8A3}"/>
              </a:ext>
            </a:extLst>
          </p:cNvPr>
          <p:cNvSpPr txBox="1"/>
          <p:nvPr/>
        </p:nvSpPr>
        <p:spPr>
          <a:xfrm>
            <a:off x="8521968" y="4510640"/>
            <a:ext cx="1264226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Scope of this manuscript</a:t>
            </a:r>
          </a:p>
        </p:txBody>
      </p:sp>
    </p:spTree>
    <p:extLst>
      <p:ext uri="{BB962C8B-B14F-4D97-AF65-F5344CB8AC3E}">
        <p14:creationId xmlns:p14="http://schemas.microsoft.com/office/powerpoint/2010/main" val="472301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3E86957-ACB2-4E44-9230-0FCE1EE585D8}"/>
              </a:ext>
            </a:extLst>
          </p:cNvPr>
          <p:cNvSpPr/>
          <p:nvPr/>
        </p:nvSpPr>
        <p:spPr>
          <a:xfrm>
            <a:off x="5985941" y="2130306"/>
            <a:ext cx="2759969" cy="8208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COD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6A0EAA-6588-44E0-A972-F66D00EE21E6}"/>
              </a:ext>
            </a:extLst>
          </p:cNvPr>
          <p:cNvSpPr/>
          <p:nvPr/>
        </p:nvSpPr>
        <p:spPr>
          <a:xfrm>
            <a:off x="6085011" y="2039401"/>
            <a:ext cx="2759969" cy="8208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COD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60664A-A1E8-4A4F-B494-AFDF39453D1C}"/>
              </a:ext>
            </a:extLst>
          </p:cNvPr>
          <p:cNvSpPr/>
          <p:nvPr/>
        </p:nvSpPr>
        <p:spPr>
          <a:xfrm>
            <a:off x="6184081" y="1943939"/>
            <a:ext cx="2759969" cy="8208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COD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17210E-C998-4F27-AC0C-A8EC7ADC0C2C}"/>
              </a:ext>
            </a:extLst>
          </p:cNvPr>
          <p:cNvSpPr/>
          <p:nvPr/>
        </p:nvSpPr>
        <p:spPr>
          <a:xfrm>
            <a:off x="0" y="0"/>
            <a:ext cx="5588276" cy="4196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7DECFA-C357-4516-92F9-E3000A74AD9E}"/>
              </a:ext>
            </a:extLst>
          </p:cNvPr>
          <p:cNvSpPr/>
          <p:nvPr/>
        </p:nvSpPr>
        <p:spPr>
          <a:xfrm>
            <a:off x="5968397" y="-2094"/>
            <a:ext cx="3946249" cy="1173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660AFB4-5A19-4272-8567-7AAEF22ACD49}"/>
              </a:ext>
            </a:extLst>
          </p:cNvPr>
          <p:cNvGrpSpPr/>
          <p:nvPr/>
        </p:nvGrpSpPr>
        <p:grpSpPr>
          <a:xfrm>
            <a:off x="5276634" y="1740603"/>
            <a:ext cx="987346" cy="664856"/>
            <a:chOff x="5362330" y="2363944"/>
            <a:chExt cx="901650" cy="684452"/>
          </a:xfrm>
        </p:grpSpPr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A6C8B162-C4D5-4ED3-B8BB-9E43A48999C3}"/>
                </a:ext>
              </a:extLst>
            </p:cNvPr>
            <p:cNvSpPr/>
            <p:nvPr/>
          </p:nvSpPr>
          <p:spPr>
            <a:xfrm flipH="1">
              <a:off x="5402589" y="2363944"/>
              <a:ext cx="861391" cy="366091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B86132D8-0A0A-4CED-82CE-D487E84F4B7F}"/>
                </a:ext>
              </a:extLst>
            </p:cNvPr>
            <p:cNvSpPr/>
            <p:nvPr/>
          </p:nvSpPr>
          <p:spPr>
            <a:xfrm rot="605590" flipH="1">
              <a:off x="5381198" y="2445692"/>
              <a:ext cx="744122" cy="394319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1FF3CA74-CB27-42D3-A983-8A56A222CF2E}"/>
                </a:ext>
              </a:extLst>
            </p:cNvPr>
            <p:cNvSpPr/>
            <p:nvPr/>
          </p:nvSpPr>
          <p:spPr>
            <a:xfrm rot="605590" flipH="1">
              <a:off x="5362330" y="2433718"/>
              <a:ext cx="687007" cy="614678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</p:grp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F784DD-1AB5-4170-B498-A6E6F25FCF40}"/>
              </a:ext>
            </a:extLst>
          </p:cNvPr>
          <p:cNvSpPr/>
          <p:nvPr/>
        </p:nvSpPr>
        <p:spPr>
          <a:xfrm>
            <a:off x="215347" y="375104"/>
            <a:ext cx="5157581" cy="1840915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B11C5D-9C70-48EC-B11F-B0D614CAA18F}"/>
              </a:ext>
            </a:extLst>
          </p:cNvPr>
          <p:cNvSpPr txBox="1"/>
          <p:nvPr/>
        </p:nvSpPr>
        <p:spPr>
          <a:xfrm>
            <a:off x="0" y="-19778"/>
            <a:ext cx="262903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COZ SO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8B7304-07B2-49FF-BA14-4636660C9B4C}"/>
              </a:ext>
            </a:extLst>
          </p:cNvPr>
          <p:cNvSpPr txBox="1"/>
          <p:nvPr/>
        </p:nvSpPr>
        <p:spPr>
          <a:xfrm>
            <a:off x="7075475" y="408300"/>
            <a:ext cx="167971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VISOV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34CD76A-A44D-49E4-AA5E-52385B139873}"/>
              </a:ext>
            </a:extLst>
          </p:cNvPr>
          <p:cNvSpPr/>
          <p:nvPr/>
        </p:nvSpPr>
        <p:spPr>
          <a:xfrm>
            <a:off x="215347" y="2618507"/>
            <a:ext cx="5157581" cy="1162878"/>
          </a:xfrm>
          <a:prstGeom prst="roundRect">
            <a:avLst>
              <a:gd name="adj" fmla="val 759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54B92AA-A9DE-4EF3-B834-114F589C6FAB}"/>
              </a:ext>
            </a:extLst>
          </p:cNvPr>
          <p:cNvSpPr txBox="1"/>
          <p:nvPr/>
        </p:nvSpPr>
        <p:spPr>
          <a:xfrm>
            <a:off x="1679715" y="2758064"/>
            <a:ext cx="208349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Simulation </a:t>
            </a:r>
            <a:r>
              <a:rPr lang="fr-FR" sz="1950" dirty="0" err="1">
                <a:latin typeface="Verdana" panose="020B0604030504040204" pitchFamily="34" charset="0"/>
                <a:ea typeface="Verdana" panose="020B0604030504040204" pitchFamily="34" charset="0"/>
              </a:rPr>
              <a:t>Cell</a:t>
            </a:r>
            <a:endParaRPr lang="fr-FR" sz="19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6F0F119-5253-429E-9A53-424E5A1DDDDE}"/>
              </a:ext>
            </a:extLst>
          </p:cNvPr>
          <p:cNvSpPr txBox="1"/>
          <p:nvPr/>
        </p:nvSpPr>
        <p:spPr>
          <a:xfrm>
            <a:off x="1084816" y="3126808"/>
            <a:ext cx="3273287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5" dirty="0">
                <a:ea typeface="Verdana" panose="020B0604030504040204" pitchFamily="34" charset="0"/>
              </a:rPr>
              <a:t>Provides inputs for the different actors according to the exercise plan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F13B3A8-454C-45CD-B17B-822427954D37}"/>
              </a:ext>
            </a:extLst>
          </p:cNvPr>
          <p:cNvSpPr txBox="1"/>
          <p:nvPr/>
        </p:nvSpPr>
        <p:spPr>
          <a:xfrm>
            <a:off x="221934" y="355325"/>
            <a:ext cx="1974468" cy="992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3" i="1" dirty="0" err="1">
                <a:latin typeface="Verdana" panose="020B0604030504040204" pitchFamily="34" charset="0"/>
                <a:ea typeface="Verdana" panose="020B0604030504040204" pitchFamily="34" charset="0"/>
              </a:rPr>
              <a:t>Representatives</a:t>
            </a: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232172" indent="-232172">
              <a:buFontTx/>
              <a:buChar char="-"/>
            </a:pPr>
            <a:r>
              <a:rPr lang="fr-FR" sz="1463" i="1" dirty="0" err="1">
                <a:latin typeface="Verdana" panose="020B0604030504040204" pitchFamily="34" charset="0"/>
                <a:ea typeface="Verdana" panose="020B0604030504040204" pitchFamily="34" charset="0"/>
              </a:rPr>
              <a:t>Firefighters</a:t>
            </a:r>
            <a:endParaRPr lang="fr-FR" sz="1463" i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32172" indent="-232172">
              <a:buFontTx/>
              <a:buChar char="-"/>
            </a:pP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Police</a:t>
            </a:r>
          </a:p>
          <a:p>
            <a:pPr marL="232172" indent="-232172">
              <a:buFontTx/>
              <a:buChar char="-"/>
            </a:pP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Infrastructure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0E130E-DE61-4932-82F4-C2389E53E762}"/>
              </a:ext>
            </a:extLst>
          </p:cNvPr>
          <p:cNvSpPr txBox="1"/>
          <p:nvPr/>
        </p:nvSpPr>
        <p:spPr>
          <a:xfrm>
            <a:off x="2268316" y="711852"/>
            <a:ext cx="172797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5" dirty="0">
                <a:ea typeface="Verdana" panose="020B0604030504040204" pitchFamily="34" charset="0"/>
              </a:rPr>
              <a:t>Dispatch information and coordination the different services</a:t>
            </a:r>
            <a:endParaRPr lang="fr-FR" sz="1625" dirty="0">
              <a:ea typeface="Verdana" panose="020B060403050404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D672BC4-ECFA-47BA-97CC-40729BC6D896}"/>
              </a:ext>
            </a:extLst>
          </p:cNvPr>
          <p:cNvSpPr txBox="1"/>
          <p:nvPr/>
        </p:nvSpPr>
        <p:spPr>
          <a:xfrm>
            <a:off x="2682313" y="384442"/>
            <a:ext cx="106866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COZ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BF9D0E3-4D70-4740-9A8C-7A57CE161C18}"/>
              </a:ext>
            </a:extLst>
          </p:cNvPr>
          <p:cNvCxnSpPr>
            <a:cxnSpLocks/>
          </p:cNvCxnSpPr>
          <p:nvPr/>
        </p:nvCxnSpPr>
        <p:spPr>
          <a:xfrm flipH="1">
            <a:off x="2266536" y="375105"/>
            <a:ext cx="21855" cy="1840915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409B3BB6-8667-42BB-BAE2-AE9C04744504}"/>
              </a:ext>
            </a:extLst>
          </p:cNvPr>
          <p:cNvGrpSpPr/>
          <p:nvPr/>
        </p:nvGrpSpPr>
        <p:grpSpPr>
          <a:xfrm>
            <a:off x="4250428" y="2151872"/>
            <a:ext cx="499572" cy="512160"/>
            <a:chOff x="7364315" y="2513092"/>
            <a:chExt cx="483893" cy="496086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0F957D5F-F4D6-4ACF-94BD-275399F4E9F5}"/>
                </a:ext>
              </a:extLst>
            </p:cNvPr>
            <p:cNvSpPr/>
            <p:nvPr/>
          </p:nvSpPr>
          <p:spPr>
            <a:xfrm>
              <a:off x="7364315" y="2513092"/>
              <a:ext cx="483893" cy="4960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pic>
          <p:nvPicPr>
            <p:cNvPr id="28" name="Image 27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78DBE536-B3B5-4C8F-BEE7-BF583DCBC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118" y="2604859"/>
              <a:ext cx="384286" cy="312553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D7693092-8C47-42A1-960D-5C838C2085B6}"/>
              </a:ext>
            </a:extLst>
          </p:cNvPr>
          <p:cNvGrpSpPr/>
          <p:nvPr/>
        </p:nvGrpSpPr>
        <p:grpSpPr>
          <a:xfrm>
            <a:off x="6738593" y="3062392"/>
            <a:ext cx="2405165" cy="1134197"/>
            <a:chOff x="6738593" y="3651337"/>
            <a:chExt cx="2405165" cy="1134197"/>
          </a:xfrm>
        </p:grpSpPr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FFDB524B-59EE-4E56-9BDE-D61309F1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3838886"/>
              <a:ext cx="3553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F88551AD-8D7B-49DF-9D26-A0AD9081AA7E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4209466"/>
              <a:ext cx="35532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D984B547-F349-4A78-8552-A4B460CE6FFE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4595004"/>
              <a:ext cx="355324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4C4F5F83-AA3A-4800-ABF2-18D1F2CC8BAC}"/>
                </a:ext>
              </a:extLst>
            </p:cNvPr>
            <p:cNvSpPr txBox="1"/>
            <p:nvPr/>
          </p:nvSpPr>
          <p:spPr>
            <a:xfrm>
              <a:off x="7278307" y="3651337"/>
              <a:ext cx="1865451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Information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589EA72A-B557-4BAE-8242-97FB24E405E5}"/>
                </a:ext>
              </a:extLst>
            </p:cNvPr>
            <p:cNvSpPr txBox="1"/>
            <p:nvPr/>
          </p:nvSpPr>
          <p:spPr>
            <a:xfrm>
              <a:off x="7263505" y="4021918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Report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D4D8B612-1695-442C-AB61-AC6F8A848C12}"/>
                </a:ext>
              </a:extLst>
            </p:cNvPr>
            <p:cNvSpPr txBox="1"/>
            <p:nvPr/>
          </p:nvSpPr>
          <p:spPr>
            <a:xfrm>
              <a:off x="7278309" y="4393119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Order</a:t>
              </a:r>
            </a:p>
          </p:txBody>
        </p:sp>
      </p:grp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A8F689E2-F23C-4E3C-AF64-D28583075EDD}"/>
              </a:ext>
            </a:extLst>
          </p:cNvPr>
          <p:cNvSpPr/>
          <p:nvPr/>
        </p:nvSpPr>
        <p:spPr>
          <a:xfrm>
            <a:off x="4091052" y="2661441"/>
            <a:ext cx="386884" cy="405079"/>
          </a:xfrm>
          <a:custGeom>
            <a:avLst/>
            <a:gdLst>
              <a:gd name="connsiteX0" fmla="*/ 0 w 433450"/>
              <a:gd name="connsiteY0" fmla="*/ 475013 h 475013"/>
              <a:gd name="connsiteX1" fmla="*/ 308759 w 433450"/>
              <a:gd name="connsiteY1" fmla="*/ 273133 h 475013"/>
              <a:gd name="connsiteX2" fmla="*/ 433450 w 433450"/>
              <a:gd name="connsiteY2" fmla="*/ 0 h 47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0" h="475013">
                <a:moveTo>
                  <a:pt x="0" y="475013"/>
                </a:moveTo>
                <a:cubicBezTo>
                  <a:pt x="118258" y="413657"/>
                  <a:pt x="236517" y="352302"/>
                  <a:pt x="308759" y="273133"/>
                </a:cubicBezTo>
                <a:cubicBezTo>
                  <a:pt x="381001" y="193964"/>
                  <a:pt x="407225" y="96982"/>
                  <a:pt x="433450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3547BBA-A5FA-4E7B-BF42-DEC7C17017FA}"/>
              </a:ext>
            </a:extLst>
          </p:cNvPr>
          <p:cNvGrpSpPr/>
          <p:nvPr/>
        </p:nvGrpSpPr>
        <p:grpSpPr>
          <a:xfrm>
            <a:off x="3795650" y="480622"/>
            <a:ext cx="1602343" cy="592470"/>
            <a:chOff x="3911737" y="747400"/>
            <a:chExt cx="1602343" cy="592470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6DE893D-9990-4306-BA23-067EDF4857FD}"/>
                </a:ext>
              </a:extLst>
            </p:cNvPr>
            <p:cNvSpPr/>
            <p:nvPr/>
          </p:nvSpPr>
          <p:spPr>
            <a:xfrm>
              <a:off x="3990079" y="778869"/>
              <a:ext cx="1445658" cy="529532"/>
            </a:xfrm>
            <a:prstGeom prst="roundRect">
              <a:avLst>
                <a:gd name="adj" fmla="val 759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>
                <a:solidFill>
                  <a:schemeClr val="tx1"/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915B4D4F-B80E-47FE-A065-74531DFC3F67}"/>
                </a:ext>
              </a:extLst>
            </p:cNvPr>
            <p:cNvSpPr txBox="1"/>
            <p:nvPr/>
          </p:nvSpPr>
          <p:spPr>
            <a:xfrm>
              <a:off x="3911737" y="747400"/>
              <a:ext cx="1602343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25" i="1" dirty="0">
                  <a:ea typeface="Verdana" panose="020B0604030504040204" pitchFamily="34" charset="0"/>
                </a:rPr>
                <a:t>Communication Cell</a:t>
              </a:r>
              <a:endParaRPr lang="fr-FR" sz="1625" i="1" dirty="0">
                <a:ea typeface="Verdana" panose="020B0604030504040204" pitchFamily="34" charset="0"/>
              </a:endParaRPr>
            </a:p>
          </p:txBody>
        </p:sp>
      </p:grp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E3FA874F-4003-468A-A242-18CC8E94F316}"/>
              </a:ext>
            </a:extLst>
          </p:cNvPr>
          <p:cNvSpPr/>
          <p:nvPr/>
        </p:nvSpPr>
        <p:spPr>
          <a:xfrm>
            <a:off x="5175521" y="474389"/>
            <a:ext cx="861391" cy="366091"/>
          </a:xfrm>
          <a:custGeom>
            <a:avLst/>
            <a:gdLst>
              <a:gd name="connsiteX0" fmla="*/ 0 w 1060174"/>
              <a:gd name="connsiteY0" fmla="*/ 450574 h 450574"/>
              <a:gd name="connsiteX1" fmla="*/ 477078 w 1060174"/>
              <a:gd name="connsiteY1" fmla="*/ 357809 h 450574"/>
              <a:gd name="connsiteX2" fmla="*/ 1060174 w 1060174"/>
              <a:gd name="connsiteY2" fmla="*/ 0 h 4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174" h="450574">
                <a:moveTo>
                  <a:pt x="0" y="450574"/>
                </a:moveTo>
                <a:cubicBezTo>
                  <a:pt x="150191" y="441739"/>
                  <a:pt x="300382" y="432905"/>
                  <a:pt x="477078" y="357809"/>
                </a:cubicBezTo>
                <a:cubicBezTo>
                  <a:pt x="653774" y="282713"/>
                  <a:pt x="856974" y="141356"/>
                  <a:pt x="1060174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39C157C5-D5AA-48F7-9B25-361DE8744FAB}"/>
              </a:ext>
            </a:extLst>
          </p:cNvPr>
          <p:cNvSpPr/>
          <p:nvPr/>
        </p:nvSpPr>
        <p:spPr>
          <a:xfrm>
            <a:off x="4574338" y="1023686"/>
            <a:ext cx="260790" cy="1128183"/>
          </a:xfrm>
          <a:custGeom>
            <a:avLst/>
            <a:gdLst>
              <a:gd name="connsiteX0" fmla="*/ 0 w 391886"/>
              <a:gd name="connsiteY0" fmla="*/ 1430977 h 1430977"/>
              <a:gd name="connsiteX1" fmla="*/ 267195 w 391886"/>
              <a:gd name="connsiteY1" fmla="*/ 706582 h 1430977"/>
              <a:gd name="connsiteX2" fmla="*/ 391886 w 391886"/>
              <a:gd name="connsiteY2" fmla="*/ 0 h 1430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6" h="1430977">
                <a:moveTo>
                  <a:pt x="0" y="1430977"/>
                </a:moveTo>
                <a:cubicBezTo>
                  <a:pt x="100940" y="1188027"/>
                  <a:pt x="201881" y="945078"/>
                  <a:pt x="267195" y="706582"/>
                </a:cubicBezTo>
                <a:cubicBezTo>
                  <a:pt x="332509" y="468086"/>
                  <a:pt x="362197" y="234043"/>
                  <a:pt x="391886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377B0632-EA13-4329-8CA9-2181D88DAC84}"/>
              </a:ext>
            </a:extLst>
          </p:cNvPr>
          <p:cNvCxnSpPr>
            <a:cxnSpLocks/>
          </p:cNvCxnSpPr>
          <p:nvPr/>
        </p:nvCxnSpPr>
        <p:spPr>
          <a:xfrm flipH="1">
            <a:off x="1964480" y="1984663"/>
            <a:ext cx="60411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F2347860-716C-47AC-B430-DFC81C3F0A0A}"/>
              </a:ext>
            </a:extLst>
          </p:cNvPr>
          <p:cNvCxnSpPr>
            <a:cxnSpLocks/>
          </p:cNvCxnSpPr>
          <p:nvPr/>
        </p:nvCxnSpPr>
        <p:spPr>
          <a:xfrm>
            <a:off x="3596558" y="840480"/>
            <a:ext cx="54118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AFB02E31-7FB8-429A-87C9-DEE3D9394143}"/>
              </a:ext>
            </a:extLst>
          </p:cNvPr>
          <p:cNvSpPr/>
          <p:nvPr/>
        </p:nvSpPr>
        <p:spPr>
          <a:xfrm>
            <a:off x="4747163" y="1046887"/>
            <a:ext cx="1606508" cy="1331521"/>
          </a:xfrm>
          <a:custGeom>
            <a:avLst/>
            <a:gdLst>
              <a:gd name="connsiteX0" fmla="*/ 0 w 1977241"/>
              <a:gd name="connsiteY0" fmla="*/ 1638795 h 1638795"/>
              <a:gd name="connsiteX1" fmla="*/ 1140031 w 1977241"/>
              <a:gd name="connsiteY1" fmla="*/ 1229096 h 1638795"/>
              <a:gd name="connsiteX2" fmla="*/ 1977241 w 1977241"/>
              <a:gd name="connsiteY2" fmla="*/ 0 h 163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7241" h="1638795">
                <a:moveTo>
                  <a:pt x="0" y="1638795"/>
                </a:moveTo>
                <a:cubicBezTo>
                  <a:pt x="405245" y="1570511"/>
                  <a:pt x="810491" y="1502228"/>
                  <a:pt x="1140031" y="1229096"/>
                </a:cubicBezTo>
                <a:cubicBezTo>
                  <a:pt x="1469571" y="955964"/>
                  <a:pt x="1723406" y="477982"/>
                  <a:pt x="1977241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E9CF36B3-4D68-42C6-A2F1-4E7C120DFAFA}"/>
              </a:ext>
            </a:extLst>
          </p:cNvPr>
          <p:cNvGrpSpPr/>
          <p:nvPr/>
        </p:nvGrpSpPr>
        <p:grpSpPr>
          <a:xfrm rot="3414797">
            <a:off x="7148500" y="1339099"/>
            <a:ext cx="901650" cy="684452"/>
            <a:chOff x="5362330" y="2363944"/>
            <a:chExt cx="901650" cy="684452"/>
          </a:xfrm>
        </p:grpSpPr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C7DCFEBC-A122-42EC-B384-5A898A2C27A4}"/>
                </a:ext>
              </a:extLst>
            </p:cNvPr>
            <p:cNvSpPr/>
            <p:nvPr/>
          </p:nvSpPr>
          <p:spPr>
            <a:xfrm flipH="1">
              <a:off x="5402589" y="2363944"/>
              <a:ext cx="861391" cy="366091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4DAEFCAB-68CC-4500-8F75-3845590E5DE9}"/>
                </a:ext>
              </a:extLst>
            </p:cNvPr>
            <p:cNvSpPr/>
            <p:nvPr/>
          </p:nvSpPr>
          <p:spPr>
            <a:xfrm rot="605590" flipH="1">
              <a:off x="5381198" y="2445692"/>
              <a:ext cx="744122" cy="394319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702771F3-30B8-4C5F-8183-686C8C563D52}"/>
                </a:ext>
              </a:extLst>
            </p:cNvPr>
            <p:cNvSpPr/>
            <p:nvPr/>
          </p:nvSpPr>
          <p:spPr>
            <a:xfrm rot="605590" flipH="1">
              <a:off x="5362330" y="2433718"/>
              <a:ext cx="687007" cy="614678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</p:grpSp>
    </p:spTree>
    <p:extLst>
      <p:ext uri="{BB962C8B-B14F-4D97-AF65-F5344CB8AC3E}">
        <p14:creationId xmlns:p14="http://schemas.microsoft.com/office/powerpoint/2010/main" val="886020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94F8A-9DBD-4C38-859E-659C7AB33C55}"/>
              </a:ext>
            </a:extLst>
          </p:cNvPr>
          <p:cNvSpPr/>
          <p:nvPr/>
        </p:nvSpPr>
        <p:spPr>
          <a:xfrm>
            <a:off x="2" y="0"/>
            <a:ext cx="7433585" cy="5572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11D5CB-80C5-4619-A5F1-06D149C49DAA}"/>
              </a:ext>
            </a:extLst>
          </p:cNvPr>
          <p:cNvSpPr/>
          <p:nvPr/>
        </p:nvSpPr>
        <p:spPr>
          <a:xfrm>
            <a:off x="7280427" y="0"/>
            <a:ext cx="2625573" cy="55721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4A27C1-3EB0-4B89-83F7-5B67E85D518B}"/>
              </a:ext>
            </a:extLst>
          </p:cNvPr>
          <p:cNvSpPr txBox="1"/>
          <p:nvPr/>
        </p:nvSpPr>
        <p:spPr>
          <a:xfrm>
            <a:off x="2264301" y="81609"/>
            <a:ext cx="290498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50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</a:p>
        </p:txBody>
      </p:sp>
      <p:sp>
        <p:nvSpPr>
          <p:cNvPr id="4" name="Organigramme : Alternative 3">
            <a:extLst>
              <a:ext uri="{FF2B5EF4-FFF2-40B4-BE49-F238E27FC236}">
                <a16:creationId xmlns:a16="http://schemas.microsoft.com/office/drawing/2014/main" id="{CA1EE442-0390-4363-8734-C8AD5D7A82A5}"/>
              </a:ext>
            </a:extLst>
          </p:cNvPr>
          <p:cNvSpPr/>
          <p:nvPr/>
        </p:nvSpPr>
        <p:spPr>
          <a:xfrm>
            <a:off x="105421" y="1294821"/>
            <a:ext cx="4945144" cy="3312668"/>
          </a:xfrm>
          <a:prstGeom prst="flowChartAlternateProcess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78C673F-6D74-4A16-BC43-3D8010C0D7F6}"/>
              </a:ext>
            </a:extLst>
          </p:cNvPr>
          <p:cNvSpPr txBox="1"/>
          <p:nvPr/>
        </p:nvSpPr>
        <p:spPr>
          <a:xfrm>
            <a:off x="215132" y="1294821"/>
            <a:ext cx="4725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Situational </a:t>
            </a:r>
            <a:r>
              <a:rPr lang="en-US" sz="3100" dirty="0">
                <a:latin typeface="Verdana" panose="020B0604030504040204" pitchFamily="34" charset="0"/>
                <a:ea typeface="Verdana" panose="020B0604030504040204" pitchFamily="34" charset="0"/>
              </a:rPr>
              <a:t>Awareness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222EA94-B8D5-459A-8106-90EA5982CE15}"/>
              </a:ext>
            </a:extLst>
          </p:cNvPr>
          <p:cNvSpPr txBox="1"/>
          <p:nvPr/>
        </p:nvSpPr>
        <p:spPr>
          <a:xfrm>
            <a:off x="142882" y="2007429"/>
            <a:ext cx="4870223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Event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Environment conditions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Actors already involved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Responders’ needs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Resources available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endParaRPr lang="en-US" sz="2925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465FE2D-5B75-4506-BC15-2DA005B59F02}"/>
              </a:ext>
            </a:extLst>
          </p:cNvPr>
          <p:cNvSpPr/>
          <p:nvPr/>
        </p:nvSpPr>
        <p:spPr>
          <a:xfrm>
            <a:off x="5266062" y="1826122"/>
            <a:ext cx="4288106" cy="2074365"/>
          </a:xfrm>
          <a:prstGeom prst="roundRect">
            <a:avLst/>
          </a:prstGeom>
          <a:gradFill flip="none" rotWithShape="1">
            <a:gsLst>
              <a:gs pos="54000">
                <a:schemeClr val="accent2"/>
              </a:gs>
              <a:gs pos="38000">
                <a:schemeClr val="accent1"/>
              </a:gs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0A2D4FC-CA80-41F0-8339-0F0EBB2B3DBF}"/>
              </a:ext>
            </a:extLst>
          </p:cNvPr>
          <p:cNvSpPr txBox="1"/>
          <p:nvPr/>
        </p:nvSpPr>
        <p:spPr>
          <a:xfrm>
            <a:off x="6172187" y="1826122"/>
            <a:ext cx="24758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latin typeface="Verdana" panose="020B0604030504040204" pitchFamily="34" charset="0"/>
                <a:ea typeface="Verdana" panose="020B0604030504040204" pitchFamily="34" charset="0"/>
              </a:rPr>
              <a:t>Actionable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6B9C570-10CE-4238-B774-C6A64D876E1D}"/>
              </a:ext>
            </a:extLst>
          </p:cNvPr>
          <p:cNvGrpSpPr/>
          <p:nvPr/>
        </p:nvGrpSpPr>
        <p:grpSpPr>
          <a:xfrm>
            <a:off x="5264354" y="2344820"/>
            <a:ext cx="4338757" cy="1442703"/>
            <a:chOff x="5271611" y="2344820"/>
            <a:chExt cx="4338757" cy="1442703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C119049-4504-4430-8C4C-E02D7C479E70}"/>
                </a:ext>
              </a:extLst>
            </p:cNvPr>
            <p:cNvSpPr txBox="1"/>
            <p:nvPr/>
          </p:nvSpPr>
          <p:spPr>
            <a:xfrm>
              <a:off x="5271611" y="2344820"/>
              <a:ext cx="2204002" cy="1442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78606" indent="-278606">
                <a:buFont typeface="Arial" panose="020B0604020202020204" pitchFamily="34" charset="0"/>
                <a:buChar char="•"/>
              </a:pPr>
              <a:r>
                <a:rPr lang="en-US" sz="2925" dirty="0">
                  <a:latin typeface="Verdana" panose="020B0604030504040204" pitchFamily="34" charset="0"/>
                  <a:ea typeface="Verdana" panose="020B0604030504040204" pitchFamily="34" charset="0"/>
                </a:rPr>
                <a:t>Location</a:t>
              </a:r>
            </a:p>
            <a:p>
              <a:pPr marL="278606" indent="-278606">
                <a:buFont typeface="Arial" panose="020B0604020202020204" pitchFamily="34" charset="0"/>
                <a:buChar char="•"/>
              </a:pPr>
              <a:r>
                <a:rPr lang="en-US" sz="2925" dirty="0">
                  <a:latin typeface="Verdana" panose="020B0604030504040204" pitchFamily="34" charset="0"/>
                  <a:ea typeface="Verdana" panose="020B0604030504040204" pitchFamily="34" charset="0"/>
                </a:rPr>
                <a:t>Credible</a:t>
              </a:r>
            </a:p>
            <a:p>
              <a:pPr marL="278606" indent="-278606">
                <a:buFont typeface="Arial" panose="020B0604020202020204" pitchFamily="34" charset="0"/>
                <a:buChar char="•"/>
              </a:pPr>
              <a:r>
                <a:rPr lang="en-US" sz="2925" dirty="0">
                  <a:latin typeface="Verdana" panose="020B0604030504040204" pitchFamily="34" charset="0"/>
                  <a:ea typeface="Verdana" panose="020B0604030504040204" pitchFamily="34" charset="0"/>
                </a:rPr>
                <a:t>Context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35E0192-DD51-403A-910C-93232D5B2FD6}"/>
                </a:ext>
              </a:extLst>
            </p:cNvPr>
            <p:cNvSpPr txBox="1"/>
            <p:nvPr/>
          </p:nvSpPr>
          <p:spPr>
            <a:xfrm>
              <a:off x="7299819" y="2569882"/>
              <a:ext cx="2310549" cy="9925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78606" indent="-278606">
                <a:buFont typeface="Arial" panose="020B0604020202020204" pitchFamily="34" charset="0"/>
                <a:buChar char="•"/>
              </a:pPr>
              <a:r>
                <a:rPr lang="en-US" sz="2925" dirty="0">
                  <a:latin typeface="Verdana" panose="020B0604030504040204" pitchFamily="34" charset="0"/>
                  <a:ea typeface="Verdana" panose="020B0604030504040204" pitchFamily="34" charset="0"/>
                </a:rPr>
                <a:t>Right role</a:t>
              </a:r>
            </a:p>
            <a:p>
              <a:pPr marL="278606" indent="-278606">
                <a:buFont typeface="Arial" panose="020B0604020202020204" pitchFamily="34" charset="0"/>
                <a:buChar char="•"/>
              </a:pPr>
              <a:r>
                <a:rPr lang="en-US" sz="2925" dirty="0">
                  <a:latin typeface="Verdana" panose="020B0604030504040204" pitchFamily="34" charset="0"/>
                  <a:ea typeface="Verdana" panose="020B0604030504040204" pitchFamily="34" charset="0"/>
                </a:rPr>
                <a:t>Timely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EAD1F029-09DB-46D9-B1A6-B301A0E1B8A2}"/>
              </a:ext>
            </a:extLst>
          </p:cNvPr>
          <p:cNvSpPr txBox="1"/>
          <p:nvPr/>
        </p:nvSpPr>
        <p:spPr>
          <a:xfrm>
            <a:off x="7290647" y="106616"/>
            <a:ext cx="2605133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925" dirty="0" err="1">
                <a:latin typeface="Verdana" panose="020B0604030504040204" pitchFamily="34" charset="0"/>
                <a:ea typeface="Verdana" panose="020B0604030504040204" pitchFamily="34" charset="0"/>
              </a:rPr>
              <a:t>Organization</a:t>
            </a:r>
            <a:endParaRPr lang="fr-FR" sz="2925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10645F00-4B65-4C95-BD4D-2DE28167C342}"/>
              </a:ext>
            </a:extLst>
          </p:cNvPr>
          <p:cNvSpPr/>
          <p:nvPr/>
        </p:nvSpPr>
        <p:spPr>
          <a:xfrm>
            <a:off x="4853329" y="2533123"/>
            <a:ext cx="354524" cy="1744181"/>
          </a:xfrm>
          <a:prstGeom prst="rightBrace">
            <a:avLst>
              <a:gd name="adj1" fmla="val 85015"/>
              <a:gd name="adj2" fmla="val 57973"/>
            </a:avLst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CBEF3170-62E9-4C8D-8379-9DAA1D0FF9BC}"/>
              </a:ext>
            </a:extLst>
          </p:cNvPr>
          <p:cNvSpPr/>
          <p:nvPr/>
        </p:nvSpPr>
        <p:spPr>
          <a:xfrm>
            <a:off x="1706621" y="2218026"/>
            <a:ext cx="3861677" cy="253051"/>
          </a:xfrm>
          <a:custGeom>
            <a:avLst/>
            <a:gdLst>
              <a:gd name="connsiteX0" fmla="*/ 0 w 4038600"/>
              <a:gd name="connsiteY0" fmla="*/ 61186 h 981936"/>
              <a:gd name="connsiteX1" fmla="*/ 2565400 w 4038600"/>
              <a:gd name="connsiteY1" fmla="*/ 16736 h 981936"/>
              <a:gd name="connsiteX2" fmla="*/ 3530600 w 4038600"/>
              <a:gd name="connsiteY2" fmla="*/ 308836 h 981936"/>
              <a:gd name="connsiteX3" fmla="*/ 3702050 w 4038600"/>
              <a:gd name="connsiteY3" fmla="*/ 778736 h 981936"/>
              <a:gd name="connsiteX4" fmla="*/ 4038600 w 4038600"/>
              <a:gd name="connsiteY4" fmla="*/ 981936 h 981936"/>
              <a:gd name="connsiteX0" fmla="*/ 0 w 4038600"/>
              <a:gd name="connsiteY0" fmla="*/ 61186 h 981936"/>
              <a:gd name="connsiteX1" fmla="*/ 2565400 w 4038600"/>
              <a:gd name="connsiteY1" fmla="*/ 16736 h 981936"/>
              <a:gd name="connsiteX2" fmla="*/ 3530600 w 4038600"/>
              <a:gd name="connsiteY2" fmla="*/ 308836 h 981936"/>
              <a:gd name="connsiteX3" fmla="*/ 3702050 w 4038600"/>
              <a:gd name="connsiteY3" fmla="*/ 778736 h 981936"/>
              <a:gd name="connsiteX4" fmla="*/ 4038600 w 4038600"/>
              <a:gd name="connsiteY4" fmla="*/ 981936 h 981936"/>
              <a:gd name="connsiteX0" fmla="*/ 0 w 4038600"/>
              <a:gd name="connsiteY0" fmla="*/ 61186 h 981936"/>
              <a:gd name="connsiteX1" fmla="*/ 2565400 w 4038600"/>
              <a:gd name="connsiteY1" fmla="*/ 16736 h 981936"/>
              <a:gd name="connsiteX2" fmla="*/ 3530600 w 4038600"/>
              <a:gd name="connsiteY2" fmla="*/ 308836 h 981936"/>
              <a:gd name="connsiteX3" fmla="*/ 4038600 w 4038600"/>
              <a:gd name="connsiteY3" fmla="*/ 981936 h 98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0" h="981936">
                <a:moveTo>
                  <a:pt x="0" y="61186"/>
                </a:moveTo>
                <a:cubicBezTo>
                  <a:pt x="988483" y="18323"/>
                  <a:pt x="1976967" y="-24539"/>
                  <a:pt x="2565400" y="16736"/>
                </a:cubicBezTo>
                <a:cubicBezTo>
                  <a:pt x="3153833" y="58011"/>
                  <a:pt x="3285067" y="147969"/>
                  <a:pt x="3530600" y="308836"/>
                </a:cubicBezTo>
                <a:cubicBezTo>
                  <a:pt x="3776133" y="469703"/>
                  <a:pt x="3932767" y="841707"/>
                  <a:pt x="4038600" y="981936"/>
                </a:cubicBezTo>
              </a:path>
            </a:pathLst>
          </a:custGeom>
          <a:noFill/>
          <a:ln w="57150">
            <a:solidFill>
              <a:schemeClr val="bg1">
                <a:lumMod val="95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</p:spTree>
    <p:extLst>
      <p:ext uri="{BB962C8B-B14F-4D97-AF65-F5344CB8AC3E}">
        <p14:creationId xmlns:p14="http://schemas.microsoft.com/office/powerpoint/2010/main" val="240458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1A682D8-F81D-437E-A214-80C4B2ABCAD0}"/>
              </a:ext>
            </a:extLst>
          </p:cNvPr>
          <p:cNvSpPr/>
          <p:nvPr/>
        </p:nvSpPr>
        <p:spPr>
          <a:xfrm>
            <a:off x="21650" y="850443"/>
            <a:ext cx="1452534" cy="98377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State of the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Environment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E80ED89-1319-4830-AB72-BA07325A582E}"/>
              </a:ext>
            </a:extLst>
          </p:cNvPr>
          <p:cNvSpPr/>
          <p:nvPr/>
        </p:nvSpPr>
        <p:spPr>
          <a:xfrm>
            <a:off x="8453466" y="850443"/>
            <a:ext cx="1452534" cy="98377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C9153C0-252C-4E52-B9AC-B5C8BF620916}"/>
              </a:ext>
            </a:extLst>
          </p:cNvPr>
          <p:cNvGrpSpPr/>
          <p:nvPr/>
        </p:nvGrpSpPr>
        <p:grpSpPr>
          <a:xfrm>
            <a:off x="1821318" y="0"/>
            <a:ext cx="6263363" cy="2678070"/>
            <a:chOff x="2042929" y="945372"/>
            <a:chExt cx="6263363" cy="267807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17F65F87-B85B-46E5-834C-CC16E5F3B1EF}"/>
                </a:ext>
              </a:extLst>
            </p:cNvPr>
            <p:cNvSpPr/>
            <p:nvPr/>
          </p:nvSpPr>
          <p:spPr>
            <a:xfrm>
              <a:off x="2042929" y="945372"/>
              <a:ext cx="6263363" cy="267807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4A3F742-CF50-4977-9EB4-066AAE2B6EBC}"/>
                </a:ext>
              </a:extLst>
            </p:cNvPr>
            <p:cNvSpPr/>
            <p:nvPr/>
          </p:nvSpPr>
          <p:spPr>
            <a:xfrm>
              <a:off x="2232556" y="1329766"/>
              <a:ext cx="5867259" cy="210312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E408BF02-31E4-4E76-A37F-A361B955766E}"/>
                </a:ext>
              </a:extLst>
            </p:cNvPr>
            <p:cNvSpPr/>
            <p:nvPr/>
          </p:nvSpPr>
          <p:spPr>
            <a:xfrm>
              <a:off x="2422061" y="1512646"/>
              <a:ext cx="4073129" cy="173736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EEC4B734-18ED-4B5D-AE58-7D4489CDA4F1}"/>
                </a:ext>
              </a:extLst>
            </p:cNvPr>
            <p:cNvGrpSpPr/>
            <p:nvPr/>
          </p:nvGrpSpPr>
          <p:grpSpPr>
            <a:xfrm>
              <a:off x="2624348" y="1696907"/>
              <a:ext cx="2052975" cy="1371600"/>
              <a:chOff x="2618448" y="4168737"/>
              <a:chExt cx="2052975" cy="1314898"/>
            </a:xfrm>
          </p:grpSpPr>
          <p:sp>
            <p:nvSpPr>
              <p:cNvPr id="8" name="Rectangle : coins arrondis 7">
                <a:extLst>
                  <a:ext uri="{FF2B5EF4-FFF2-40B4-BE49-F238E27FC236}">
                    <a16:creationId xmlns:a16="http://schemas.microsoft.com/office/drawing/2014/main" id="{AFFC4EE1-159E-4638-B963-3AD41D324C93}"/>
                  </a:ext>
                </a:extLst>
              </p:cNvPr>
              <p:cNvSpPr/>
              <p:nvPr/>
            </p:nvSpPr>
            <p:spPr>
              <a:xfrm>
                <a:off x="2618448" y="4168737"/>
                <a:ext cx="2052975" cy="131489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B18081E-1EAE-4B09-91FE-A9C8E4EDA74B}"/>
                  </a:ext>
                </a:extLst>
              </p:cNvPr>
              <p:cNvSpPr txBox="1"/>
              <p:nvPr/>
            </p:nvSpPr>
            <p:spPr>
              <a:xfrm>
                <a:off x="2680392" y="4226572"/>
                <a:ext cx="1929089" cy="785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Perception of the Elements of the current Event</a:t>
                </a: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77E6BBF-7E7B-4C4B-B98B-6E629E5139D2}"/>
                  </a:ext>
                </a:extLst>
              </p:cNvPr>
              <p:cNvSpPr txBox="1"/>
              <p:nvPr/>
            </p:nvSpPr>
            <p:spPr>
              <a:xfrm>
                <a:off x="3044982" y="5029735"/>
                <a:ext cx="1199906" cy="349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rdana" panose="020B0604030504040204" pitchFamily="34" charset="0"/>
                    <a:ea typeface="Verdana" panose="020B0604030504040204" pitchFamily="34" charset="0"/>
                  </a:rPr>
                  <a:t>Level 1</a:t>
                </a:r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A1191214-B521-4EBA-8A48-04190796F5C4}"/>
                </a:ext>
              </a:extLst>
            </p:cNvPr>
            <p:cNvGrpSpPr/>
            <p:nvPr/>
          </p:nvGrpSpPr>
          <p:grpSpPr>
            <a:xfrm>
              <a:off x="4677322" y="1768109"/>
              <a:ext cx="1817867" cy="1172495"/>
              <a:chOff x="4671423" y="4267867"/>
              <a:chExt cx="1817867" cy="1172495"/>
            </a:xfrm>
          </p:grpSpPr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F88A3A8-D437-43AA-A9FC-8BA306F3A7CE}"/>
                  </a:ext>
                </a:extLst>
              </p:cNvPr>
              <p:cNvSpPr txBox="1"/>
              <p:nvPr/>
            </p:nvSpPr>
            <p:spPr>
              <a:xfrm>
                <a:off x="4671423" y="4267867"/>
                <a:ext cx="18178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Comprehension of the current Event</a:t>
                </a:r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7555080C-BBA2-4E4E-AE90-92626AE08F1E}"/>
                  </a:ext>
                </a:extLst>
              </p:cNvPr>
              <p:cNvSpPr txBox="1"/>
              <p:nvPr/>
            </p:nvSpPr>
            <p:spPr>
              <a:xfrm>
                <a:off x="5036013" y="5071030"/>
                <a:ext cx="1199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rdana" panose="020B0604030504040204" pitchFamily="34" charset="0"/>
                    <a:ea typeface="Verdana" panose="020B0604030504040204" pitchFamily="34" charset="0"/>
                  </a:rPr>
                  <a:t>Level 2</a:t>
                </a:r>
              </a:p>
            </p:txBody>
          </p:sp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EC19C27-5F36-4D4E-9B87-66E166EF6B68}"/>
                </a:ext>
              </a:extLst>
            </p:cNvPr>
            <p:cNvGrpSpPr/>
            <p:nvPr/>
          </p:nvGrpSpPr>
          <p:grpSpPr>
            <a:xfrm>
              <a:off x="6559857" y="1795815"/>
              <a:ext cx="1489113" cy="1171023"/>
              <a:chOff x="6123040" y="1144291"/>
              <a:chExt cx="1489113" cy="1171023"/>
            </a:xfrm>
          </p:grpSpPr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83E0D31-6634-4757-94F0-2EF2F7C89A4F}"/>
                  </a:ext>
                </a:extLst>
              </p:cNvPr>
              <p:cNvSpPr txBox="1"/>
              <p:nvPr/>
            </p:nvSpPr>
            <p:spPr>
              <a:xfrm>
                <a:off x="6123040" y="1144291"/>
                <a:ext cx="148911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Projection of future state</a:t>
                </a: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EF91334-9871-4EC2-8A81-3AF07E8B4432}"/>
                  </a:ext>
                </a:extLst>
              </p:cNvPr>
              <p:cNvSpPr txBox="1"/>
              <p:nvPr/>
            </p:nvSpPr>
            <p:spPr>
              <a:xfrm>
                <a:off x="6267643" y="1945982"/>
                <a:ext cx="1199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rdana" panose="020B0604030504040204" pitchFamily="34" charset="0"/>
                    <a:ea typeface="Verdana" panose="020B0604030504040204" pitchFamily="34" charset="0"/>
                  </a:rPr>
                  <a:t>Level 3</a:t>
                </a:r>
              </a:p>
            </p:txBody>
          </p:sp>
        </p:grp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ECEB15A-D0B3-4070-BA5E-9015819221CA}"/>
                </a:ext>
              </a:extLst>
            </p:cNvPr>
            <p:cNvSpPr txBox="1"/>
            <p:nvPr/>
          </p:nvSpPr>
          <p:spPr>
            <a:xfrm>
              <a:off x="3549188" y="945372"/>
              <a:ext cx="3250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</a:rPr>
                <a:t>SITUATION AWARENESS</a:t>
              </a:r>
            </a:p>
          </p:txBody>
        </p:sp>
      </p:grp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E16E8233-3C4F-4294-9ECD-59042A72DAD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474184" y="1339035"/>
            <a:ext cx="347134" cy="32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9E93A2B5-6F45-419C-B8F9-0E1D7AD540E7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8084681" y="1339035"/>
            <a:ext cx="368785" cy="32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21030E1A-E3F3-4377-900B-3AAA84D3AA26}"/>
              </a:ext>
            </a:extLst>
          </p:cNvPr>
          <p:cNvSpPr/>
          <p:nvPr/>
        </p:nvSpPr>
        <p:spPr>
          <a:xfrm>
            <a:off x="332434" y="3149211"/>
            <a:ext cx="563122" cy="3762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AC960B3F-6404-4168-A5E8-247BB0A1D045}"/>
              </a:ext>
            </a:extLst>
          </p:cNvPr>
          <p:cNvSpPr/>
          <p:nvPr/>
        </p:nvSpPr>
        <p:spPr>
          <a:xfrm>
            <a:off x="2183120" y="3149211"/>
            <a:ext cx="563122" cy="37622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2C615B3C-2954-4675-98BB-5F38D83787D4}"/>
              </a:ext>
            </a:extLst>
          </p:cNvPr>
          <p:cNvSpPr/>
          <p:nvPr/>
        </p:nvSpPr>
        <p:spPr>
          <a:xfrm>
            <a:off x="1356767" y="1708186"/>
            <a:ext cx="1150374" cy="382031"/>
          </a:xfrm>
          <a:custGeom>
            <a:avLst/>
            <a:gdLst>
              <a:gd name="connsiteX0" fmla="*/ 0 w 1150374"/>
              <a:gd name="connsiteY0" fmla="*/ 0 h 382031"/>
              <a:gd name="connsiteX1" fmla="*/ 572237 w 1150374"/>
              <a:gd name="connsiteY1" fmla="*/ 359860 h 382031"/>
              <a:gd name="connsiteX2" fmla="*/ 1150374 w 1150374"/>
              <a:gd name="connsiteY2" fmla="*/ 312666 h 38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374" h="382031">
                <a:moveTo>
                  <a:pt x="0" y="0"/>
                </a:moveTo>
                <a:cubicBezTo>
                  <a:pt x="190254" y="153874"/>
                  <a:pt x="380508" y="307749"/>
                  <a:pt x="572237" y="359860"/>
                </a:cubicBezTo>
                <a:cubicBezTo>
                  <a:pt x="763966" y="411971"/>
                  <a:pt x="957170" y="362318"/>
                  <a:pt x="1150374" y="312666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BD71ACE8-222F-4E13-83F1-3565FAF03D7B}"/>
              </a:ext>
            </a:extLst>
          </p:cNvPr>
          <p:cNvSpPr/>
          <p:nvPr/>
        </p:nvSpPr>
        <p:spPr>
          <a:xfrm>
            <a:off x="4049331" y="1920132"/>
            <a:ext cx="921256" cy="248594"/>
          </a:xfrm>
          <a:custGeom>
            <a:avLst/>
            <a:gdLst>
              <a:gd name="connsiteX0" fmla="*/ 0 w 1079581"/>
              <a:gd name="connsiteY0" fmla="*/ 0 h 579911"/>
              <a:gd name="connsiteX1" fmla="*/ 619432 w 1079581"/>
              <a:gd name="connsiteY1" fmla="*/ 572238 h 579911"/>
              <a:gd name="connsiteX2" fmla="*/ 1079581 w 1079581"/>
              <a:gd name="connsiteY2" fmla="*/ 277270 h 579911"/>
              <a:gd name="connsiteX0" fmla="*/ 0 w 1079581"/>
              <a:gd name="connsiteY0" fmla="*/ 0 h 540399"/>
              <a:gd name="connsiteX1" fmla="*/ 430652 w 1079581"/>
              <a:gd name="connsiteY1" fmla="*/ 530942 h 540399"/>
              <a:gd name="connsiteX2" fmla="*/ 1079581 w 1079581"/>
              <a:gd name="connsiteY2" fmla="*/ 277270 h 540399"/>
              <a:gd name="connsiteX0" fmla="*/ 0 w 1079581"/>
              <a:gd name="connsiteY0" fmla="*/ 0 h 624589"/>
              <a:gd name="connsiteX1" fmla="*/ 430652 w 1079581"/>
              <a:gd name="connsiteY1" fmla="*/ 530942 h 624589"/>
              <a:gd name="connsiteX2" fmla="*/ 1079581 w 1079581"/>
              <a:gd name="connsiteY2" fmla="*/ 540399 h 624589"/>
              <a:gd name="connsiteX0" fmla="*/ 0 w 1109078"/>
              <a:gd name="connsiteY0" fmla="*/ 0 h 541061"/>
              <a:gd name="connsiteX1" fmla="*/ 430652 w 1109078"/>
              <a:gd name="connsiteY1" fmla="*/ 530942 h 541061"/>
              <a:gd name="connsiteX2" fmla="*/ 1109078 w 1109078"/>
              <a:gd name="connsiteY2" fmla="*/ 289069 h 541061"/>
              <a:gd name="connsiteX0" fmla="*/ 0 w 1109078"/>
              <a:gd name="connsiteY0" fmla="*/ 0 h 547625"/>
              <a:gd name="connsiteX1" fmla="*/ 430652 w 1109078"/>
              <a:gd name="connsiteY1" fmla="*/ 530942 h 547625"/>
              <a:gd name="connsiteX2" fmla="*/ 1109078 w 1109078"/>
              <a:gd name="connsiteY2" fmla="*/ 289069 h 547625"/>
              <a:gd name="connsiteX0" fmla="*/ 0 w 1109078"/>
              <a:gd name="connsiteY0" fmla="*/ 0 h 547625"/>
              <a:gd name="connsiteX1" fmla="*/ 430652 w 1109078"/>
              <a:gd name="connsiteY1" fmla="*/ 530942 h 547625"/>
              <a:gd name="connsiteX2" fmla="*/ 1109078 w 1109078"/>
              <a:gd name="connsiteY2" fmla="*/ 289069 h 547625"/>
              <a:gd name="connsiteX0" fmla="*/ 0 w 1002889"/>
              <a:gd name="connsiteY0" fmla="*/ 0 h 545485"/>
              <a:gd name="connsiteX1" fmla="*/ 430652 w 1002889"/>
              <a:gd name="connsiteY1" fmla="*/ 530942 h 545485"/>
              <a:gd name="connsiteX2" fmla="*/ 1002889 w 1002889"/>
              <a:gd name="connsiteY2" fmla="*/ 271371 h 545485"/>
              <a:gd name="connsiteX0" fmla="*/ 0 w 1002889"/>
              <a:gd name="connsiteY0" fmla="*/ 0 h 551439"/>
              <a:gd name="connsiteX1" fmla="*/ 430652 w 1002889"/>
              <a:gd name="connsiteY1" fmla="*/ 530942 h 551439"/>
              <a:gd name="connsiteX2" fmla="*/ 1002889 w 1002889"/>
              <a:gd name="connsiteY2" fmla="*/ 271371 h 551439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6253"/>
              <a:gd name="connsiteX1" fmla="*/ 371659 w 1002889"/>
              <a:gd name="connsiteY1" fmla="*/ 454251 h 496253"/>
              <a:gd name="connsiteX2" fmla="*/ 1002889 w 1002889"/>
              <a:gd name="connsiteY2" fmla="*/ 271371 h 496253"/>
              <a:gd name="connsiteX0" fmla="*/ 0 w 1002889"/>
              <a:gd name="connsiteY0" fmla="*/ 0 h 627491"/>
              <a:gd name="connsiteX1" fmla="*/ 371659 w 1002889"/>
              <a:gd name="connsiteY1" fmla="*/ 454251 h 627491"/>
              <a:gd name="connsiteX2" fmla="*/ 1002889 w 1002889"/>
              <a:gd name="connsiteY2" fmla="*/ 496253 h 627491"/>
              <a:gd name="connsiteX0" fmla="*/ 0 w 937797"/>
              <a:gd name="connsiteY0" fmla="*/ 0 h 495937"/>
              <a:gd name="connsiteX1" fmla="*/ 371659 w 937797"/>
              <a:gd name="connsiteY1" fmla="*/ 454251 h 495937"/>
              <a:gd name="connsiteX2" fmla="*/ 937797 w 937797"/>
              <a:gd name="connsiteY2" fmla="*/ 270480 h 495937"/>
              <a:gd name="connsiteX0" fmla="*/ 0 w 969567"/>
              <a:gd name="connsiteY0" fmla="*/ 0 h 525095"/>
              <a:gd name="connsiteX1" fmla="*/ 937797 w 969567"/>
              <a:gd name="connsiteY1" fmla="*/ 495937 h 525095"/>
              <a:gd name="connsiteX2" fmla="*/ 937797 w 969567"/>
              <a:gd name="connsiteY2" fmla="*/ 270480 h 525095"/>
              <a:gd name="connsiteX0" fmla="*/ 0 w 937797"/>
              <a:gd name="connsiteY0" fmla="*/ 0 h 434321"/>
              <a:gd name="connsiteX1" fmla="*/ 378204 w 937797"/>
              <a:gd name="connsiteY1" fmla="*/ 332392 h 434321"/>
              <a:gd name="connsiteX2" fmla="*/ 937797 w 937797"/>
              <a:gd name="connsiteY2" fmla="*/ 270480 h 434321"/>
              <a:gd name="connsiteX0" fmla="*/ 0 w 937797"/>
              <a:gd name="connsiteY0" fmla="*/ 0 h 551826"/>
              <a:gd name="connsiteX1" fmla="*/ 378204 w 937797"/>
              <a:gd name="connsiteY1" fmla="*/ 332392 h 551826"/>
              <a:gd name="connsiteX2" fmla="*/ 937797 w 937797"/>
              <a:gd name="connsiteY2" fmla="*/ 434321 h 551826"/>
              <a:gd name="connsiteX0" fmla="*/ 0 w 971135"/>
              <a:gd name="connsiteY0" fmla="*/ 0 h 421520"/>
              <a:gd name="connsiteX1" fmla="*/ 378204 w 971135"/>
              <a:gd name="connsiteY1" fmla="*/ 332392 h 421520"/>
              <a:gd name="connsiteX2" fmla="*/ 971135 w 971135"/>
              <a:gd name="connsiteY2" fmla="*/ 249047 h 421520"/>
              <a:gd name="connsiteX0" fmla="*/ 0 w 971135"/>
              <a:gd name="connsiteY0" fmla="*/ 0 h 368436"/>
              <a:gd name="connsiteX1" fmla="*/ 378204 w 971135"/>
              <a:gd name="connsiteY1" fmla="*/ 332392 h 368436"/>
              <a:gd name="connsiteX2" fmla="*/ 971135 w 971135"/>
              <a:gd name="connsiteY2" fmla="*/ 249047 h 368436"/>
              <a:gd name="connsiteX0" fmla="*/ 0 w 971135"/>
              <a:gd name="connsiteY0" fmla="*/ 0 h 366959"/>
              <a:gd name="connsiteX1" fmla="*/ 409160 w 971135"/>
              <a:gd name="connsiteY1" fmla="*/ 330010 h 366959"/>
              <a:gd name="connsiteX2" fmla="*/ 971135 w 971135"/>
              <a:gd name="connsiteY2" fmla="*/ 249047 h 366959"/>
              <a:gd name="connsiteX0" fmla="*/ 0 w 925416"/>
              <a:gd name="connsiteY0" fmla="*/ 0 h 321240"/>
              <a:gd name="connsiteX1" fmla="*/ 363441 w 925416"/>
              <a:gd name="connsiteY1" fmla="*/ 284291 h 321240"/>
              <a:gd name="connsiteX2" fmla="*/ 925416 w 925416"/>
              <a:gd name="connsiteY2" fmla="*/ 203328 h 321240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8695" h="366959">
                <a:moveTo>
                  <a:pt x="0" y="0"/>
                </a:moveTo>
                <a:cubicBezTo>
                  <a:pt x="124585" y="215642"/>
                  <a:pt x="273246" y="270064"/>
                  <a:pt x="416720" y="330010"/>
                </a:cubicBezTo>
                <a:cubicBezTo>
                  <a:pt x="551852" y="379601"/>
                  <a:pt x="833439" y="401447"/>
                  <a:pt x="978695" y="249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E87E1756-6A8D-4EA5-B82A-8AAE5D61E316}"/>
              </a:ext>
            </a:extLst>
          </p:cNvPr>
          <p:cNvSpPr/>
          <p:nvPr/>
        </p:nvSpPr>
        <p:spPr>
          <a:xfrm>
            <a:off x="5942989" y="2097372"/>
            <a:ext cx="790513" cy="229551"/>
          </a:xfrm>
          <a:custGeom>
            <a:avLst/>
            <a:gdLst>
              <a:gd name="connsiteX0" fmla="*/ 0 w 1079581"/>
              <a:gd name="connsiteY0" fmla="*/ 0 h 579911"/>
              <a:gd name="connsiteX1" fmla="*/ 619432 w 1079581"/>
              <a:gd name="connsiteY1" fmla="*/ 572238 h 579911"/>
              <a:gd name="connsiteX2" fmla="*/ 1079581 w 1079581"/>
              <a:gd name="connsiteY2" fmla="*/ 277270 h 579911"/>
              <a:gd name="connsiteX0" fmla="*/ 0 w 1079581"/>
              <a:gd name="connsiteY0" fmla="*/ 0 h 540399"/>
              <a:gd name="connsiteX1" fmla="*/ 430652 w 1079581"/>
              <a:gd name="connsiteY1" fmla="*/ 530942 h 540399"/>
              <a:gd name="connsiteX2" fmla="*/ 1079581 w 1079581"/>
              <a:gd name="connsiteY2" fmla="*/ 277270 h 540399"/>
              <a:gd name="connsiteX0" fmla="*/ 0 w 1079581"/>
              <a:gd name="connsiteY0" fmla="*/ 0 h 624589"/>
              <a:gd name="connsiteX1" fmla="*/ 430652 w 1079581"/>
              <a:gd name="connsiteY1" fmla="*/ 530942 h 624589"/>
              <a:gd name="connsiteX2" fmla="*/ 1079581 w 1079581"/>
              <a:gd name="connsiteY2" fmla="*/ 540399 h 624589"/>
              <a:gd name="connsiteX0" fmla="*/ 0 w 1109078"/>
              <a:gd name="connsiteY0" fmla="*/ 0 h 541061"/>
              <a:gd name="connsiteX1" fmla="*/ 430652 w 1109078"/>
              <a:gd name="connsiteY1" fmla="*/ 530942 h 541061"/>
              <a:gd name="connsiteX2" fmla="*/ 1109078 w 1109078"/>
              <a:gd name="connsiteY2" fmla="*/ 289069 h 541061"/>
              <a:gd name="connsiteX0" fmla="*/ 0 w 1109078"/>
              <a:gd name="connsiteY0" fmla="*/ 0 h 547625"/>
              <a:gd name="connsiteX1" fmla="*/ 430652 w 1109078"/>
              <a:gd name="connsiteY1" fmla="*/ 530942 h 547625"/>
              <a:gd name="connsiteX2" fmla="*/ 1109078 w 1109078"/>
              <a:gd name="connsiteY2" fmla="*/ 289069 h 547625"/>
              <a:gd name="connsiteX0" fmla="*/ 0 w 1109078"/>
              <a:gd name="connsiteY0" fmla="*/ 0 h 547625"/>
              <a:gd name="connsiteX1" fmla="*/ 430652 w 1109078"/>
              <a:gd name="connsiteY1" fmla="*/ 530942 h 547625"/>
              <a:gd name="connsiteX2" fmla="*/ 1109078 w 1109078"/>
              <a:gd name="connsiteY2" fmla="*/ 289069 h 547625"/>
              <a:gd name="connsiteX0" fmla="*/ 0 w 1002889"/>
              <a:gd name="connsiteY0" fmla="*/ 0 h 545485"/>
              <a:gd name="connsiteX1" fmla="*/ 430652 w 1002889"/>
              <a:gd name="connsiteY1" fmla="*/ 530942 h 545485"/>
              <a:gd name="connsiteX2" fmla="*/ 1002889 w 1002889"/>
              <a:gd name="connsiteY2" fmla="*/ 271371 h 545485"/>
              <a:gd name="connsiteX0" fmla="*/ 0 w 1002889"/>
              <a:gd name="connsiteY0" fmla="*/ 0 h 551439"/>
              <a:gd name="connsiteX1" fmla="*/ 430652 w 1002889"/>
              <a:gd name="connsiteY1" fmla="*/ 530942 h 551439"/>
              <a:gd name="connsiteX2" fmla="*/ 1002889 w 1002889"/>
              <a:gd name="connsiteY2" fmla="*/ 271371 h 551439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6253"/>
              <a:gd name="connsiteX1" fmla="*/ 371659 w 1002889"/>
              <a:gd name="connsiteY1" fmla="*/ 454251 h 496253"/>
              <a:gd name="connsiteX2" fmla="*/ 1002889 w 1002889"/>
              <a:gd name="connsiteY2" fmla="*/ 271371 h 496253"/>
              <a:gd name="connsiteX0" fmla="*/ 0 w 1002889"/>
              <a:gd name="connsiteY0" fmla="*/ 0 h 627491"/>
              <a:gd name="connsiteX1" fmla="*/ 371659 w 1002889"/>
              <a:gd name="connsiteY1" fmla="*/ 454251 h 627491"/>
              <a:gd name="connsiteX2" fmla="*/ 1002889 w 1002889"/>
              <a:gd name="connsiteY2" fmla="*/ 496253 h 627491"/>
              <a:gd name="connsiteX0" fmla="*/ 0 w 937797"/>
              <a:gd name="connsiteY0" fmla="*/ 0 h 495937"/>
              <a:gd name="connsiteX1" fmla="*/ 371659 w 937797"/>
              <a:gd name="connsiteY1" fmla="*/ 454251 h 495937"/>
              <a:gd name="connsiteX2" fmla="*/ 937797 w 937797"/>
              <a:gd name="connsiteY2" fmla="*/ 270480 h 495937"/>
              <a:gd name="connsiteX0" fmla="*/ 0 w 969567"/>
              <a:gd name="connsiteY0" fmla="*/ 0 h 525095"/>
              <a:gd name="connsiteX1" fmla="*/ 937797 w 969567"/>
              <a:gd name="connsiteY1" fmla="*/ 495937 h 525095"/>
              <a:gd name="connsiteX2" fmla="*/ 937797 w 969567"/>
              <a:gd name="connsiteY2" fmla="*/ 270480 h 525095"/>
              <a:gd name="connsiteX0" fmla="*/ 0 w 937797"/>
              <a:gd name="connsiteY0" fmla="*/ 0 h 434321"/>
              <a:gd name="connsiteX1" fmla="*/ 378204 w 937797"/>
              <a:gd name="connsiteY1" fmla="*/ 332392 h 434321"/>
              <a:gd name="connsiteX2" fmla="*/ 937797 w 937797"/>
              <a:gd name="connsiteY2" fmla="*/ 270480 h 434321"/>
              <a:gd name="connsiteX0" fmla="*/ 0 w 937797"/>
              <a:gd name="connsiteY0" fmla="*/ 0 h 551826"/>
              <a:gd name="connsiteX1" fmla="*/ 378204 w 937797"/>
              <a:gd name="connsiteY1" fmla="*/ 332392 h 551826"/>
              <a:gd name="connsiteX2" fmla="*/ 937797 w 937797"/>
              <a:gd name="connsiteY2" fmla="*/ 434321 h 551826"/>
              <a:gd name="connsiteX0" fmla="*/ 0 w 971135"/>
              <a:gd name="connsiteY0" fmla="*/ 0 h 421520"/>
              <a:gd name="connsiteX1" fmla="*/ 378204 w 971135"/>
              <a:gd name="connsiteY1" fmla="*/ 332392 h 421520"/>
              <a:gd name="connsiteX2" fmla="*/ 971135 w 971135"/>
              <a:gd name="connsiteY2" fmla="*/ 249047 h 421520"/>
              <a:gd name="connsiteX0" fmla="*/ 0 w 971135"/>
              <a:gd name="connsiteY0" fmla="*/ 0 h 368436"/>
              <a:gd name="connsiteX1" fmla="*/ 378204 w 971135"/>
              <a:gd name="connsiteY1" fmla="*/ 332392 h 368436"/>
              <a:gd name="connsiteX2" fmla="*/ 971135 w 971135"/>
              <a:gd name="connsiteY2" fmla="*/ 249047 h 368436"/>
              <a:gd name="connsiteX0" fmla="*/ 0 w 971135"/>
              <a:gd name="connsiteY0" fmla="*/ 0 h 366959"/>
              <a:gd name="connsiteX1" fmla="*/ 409160 w 971135"/>
              <a:gd name="connsiteY1" fmla="*/ 330010 h 366959"/>
              <a:gd name="connsiteX2" fmla="*/ 971135 w 971135"/>
              <a:gd name="connsiteY2" fmla="*/ 249047 h 366959"/>
              <a:gd name="connsiteX0" fmla="*/ 0 w 925416"/>
              <a:gd name="connsiteY0" fmla="*/ 0 h 321240"/>
              <a:gd name="connsiteX1" fmla="*/ 363441 w 925416"/>
              <a:gd name="connsiteY1" fmla="*/ 284291 h 321240"/>
              <a:gd name="connsiteX2" fmla="*/ 925416 w 925416"/>
              <a:gd name="connsiteY2" fmla="*/ 203328 h 321240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8695" h="366959">
                <a:moveTo>
                  <a:pt x="0" y="0"/>
                </a:moveTo>
                <a:cubicBezTo>
                  <a:pt x="110833" y="175075"/>
                  <a:pt x="273246" y="270064"/>
                  <a:pt x="416720" y="330010"/>
                </a:cubicBezTo>
                <a:cubicBezTo>
                  <a:pt x="551852" y="379601"/>
                  <a:pt x="833439" y="401447"/>
                  <a:pt x="978695" y="249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9A4C0578-C093-46F0-97B7-0B9C124A6FC4}"/>
              </a:ext>
            </a:extLst>
          </p:cNvPr>
          <p:cNvSpPr txBox="1"/>
          <p:nvPr/>
        </p:nvSpPr>
        <p:spPr>
          <a:xfrm>
            <a:off x="610913" y="1982138"/>
            <a:ext cx="132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Collection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37A5B83-D41B-4BD5-967E-893C4D2F5D1B}"/>
              </a:ext>
            </a:extLst>
          </p:cNvPr>
          <p:cNvSpPr txBox="1"/>
          <p:nvPr/>
        </p:nvSpPr>
        <p:spPr>
          <a:xfrm>
            <a:off x="3612702" y="2624642"/>
            <a:ext cx="179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Interpretation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3759F24-A64D-4A98-BBA5-670FEACCBC55}"/>
              </a:ext>
            </a:extLst>
          </p:cNvPr>
          <p:cNvSpPr txBox="1"/>
          <p:nvPr/>
        </p:nvSpPr>
        <p:spPr>
          <a:xfrm>
            <a:off x="5676217" y="2624642"/>
            <a:ext cx="132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6983701C-BBBC-4336-8031-23FE2286141C}"/>
              </a:ext>
            </a:extLst>
          </p:cNvPr>
          <p:cNvSpPr/>
          <p:nvPr/>
        </p:nvSpPr>
        <p:spPr>
          <a:xfrm>
            <a:off x="6023241" y="527516"/>
            <a:ext cx="2578018" cy="375085"/>
          </a:xfrm>
          <a:custGeom>
            <a:avLst/>
            <a:gdLst>
              <a:gd name="connsiteX0" fmla="*/ 0 w 2578018"/>
              <a:gd name="connsiteY0" fmla="*/ 221702 h 375085"/>
              <a:gd name="connsiteX1" fmla="*/ 1221167 w 2578018"/>
              <a:gd name="connsiteY1" fmla="*/ 3426 h 375085"/>
              <a:gd name="connsiteX2" fmla="*/ 2578018 w 2578018"/>
              <a:gd name="connsiteY2" fmla="*/ 375085 h 37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8018" h="375085">
                <a:moveTo>
                  <a:pt x="0" y="221702"/>
                </a:moveTo>
                <a:cubicBezTo>
                  <a:pt x="395748" y="99782"/>
                  <a:pt x="791497" y="-22138"/>
                  <a:pt x="1221167" y="3426"/>
                </a:cubicBezTo>
                <a:cubicBezTo>
                  <a:pt x="1650837" y="28990"/>
                  <a:pt x="2114427" y="202037"/>
                  <a:pt x="2578018" y="375085"/>
                </a:cubicBezTo>
              </a:path>
            </a:pathLst>
          </a:custGeom>
          <a:noFill/>
          <a:ln w="762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651758F2-3810-45E0-88D8-35BB5342FE0E}"/>
              </a:ext>
            </a:extLst>
          </p:cNvPr>
          <p:cNvSpPr txBox="1"/>
          <p:nvPr/>
        </p:nvSpPr>
        <p:spPr>
          <a:xfrm>
            <a:off x="8061761" y="90843"/>
            <a:ext cx="1822589" cy="646331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Actionable Information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D7D36BF-6B89-4B01-B218-0BBB42101DA7}"/>
              </a:ext>
            </a:extLst>
          </p:cNvPr>
          <p:cNvSpPr txBox="1"/>
          <p:nvPr/>
        </p:nvSpPr>
        <p:spPr>
          <a:xfrm>
            <a:off x="895556" y="3152657"/>
            <a:ext cx="101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7F96420A-53E5-44B0-BBE9-06EB48A2CE56}"/>
              </a:ext>
            </a:extLst>
          </p:cNvPr>
          <p:cNvSpPr txBox="1"/>
          <p:nvPr/>
        </p:nvSpPr>
        <p:spPr>
          <a:xfrm>
            <a:off x="2746242" y="3152657"/>
            <a:ext cx="158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EA153DAB-B5E3-48EC-BD71-EC7CC485E186}"/>
              </a:ext>
            </a:extLst>
          </p:cNvPr>
          <p:cNvCxnSpPr>
            <a:cxnSpLocks/>
          </p:cNvCxnSpPr>
          <p:nvPr/>
        </p:nvCxnSpPr>
        <p:spPr>
          <a:xfrm>
            <a:off x="4489990" y="3337323"/>
            <a:ext cx="619432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3FD9B113-D35A-4514-AC35-AAE72FE89092}"/>
              </a:ext>
            </a:extLst>
          </p:cNvPr>
          <p:cNvSpPr txBox="1"/>
          <p:nvPr/>
        </p:nvSpPr>
        <p:spPr>
          <a:xfrm>
            <a:off x="5109422" y="3152657"/>
            <a:ext cx="158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163427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7E92E1CB-85BC-498C-890B-80CB4DD04296}"/>
              </a:ext>
            </a:extLst>
          </p:cNvPr>
          <p:cNvSpPr/>
          <p:nvPr/>
        </p:nvSpPr>
        <p:spPr>
          <a:xfrm>
            <a:off x="2" y="5699278"/>
            <a:ext cx="9905998" cy="5208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462508C-B693-4FBB-B1DB-AFF02E57392B}"/>
              </a:ext>
            </a:extLst>
          </p:cNvPr>
          <p:cNvSpPr/>
          <p:nvPr/>
        </p:nvSpPr>
        <p:spPr>
          <a:xfrm>
            <a:off x="691" y="4158681"/>
            <a:ext cx="9905998" cy="512835"/>
          </a:xfrm>
          <a:prstGeom prst="rect">
            <a:avLst/>
          </a:prstGeom>
          <a:solidFill>
            <a:srgbClr val="F18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812C7CA-1782-4AEC-9AB4-542DC99CAEB9}"/>
              </a:ext>
            </a:extLst>
          </p:cNvPr>
          <p:cNvSpPr/>
          <p:nvPr/>
        </p:nvSpPr>
        <p:spPr>
          <a:xfrm>
            <a:off x="500" y="4672671"/>
            <a:ext cx="9905998" cy="5128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86627C8-E994-4264-AB32-8305D8E2B5DB}"/>
              </a:ext>
            </a:extLst>
          </p:cNvPr>
          <p:cNvSpPr/>
          <p:nvPr/>
        </p:nvSpPr>
        <p:spPr>
          <a:xfrm>
            <a:off x="882" y="5186243"/>
            <a:ext cx="9905998" cy="5128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1D98C31-F9E6-4D72-B993-4CE4BE97E0F5}"/>
              </a:ext>
            </a:extLst>
          </p:cNvPr>
          <p:cNvSpPr/>
          <p:nvPr/>
        </p:nvSpPr>
        <p:spPr>
          <a:xfrm>
            <a:off x="-407" y="3126859"/>
            <a:ext cx="9905998" cy="5200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B34E935-C55F-4237-89A2-B90DDBA04E9E}"/>
              </a:ext>
            </a:extLst>
          </p:cNvPr>
          <p:cNvSpPr/>
          <p:nvPr/>
        </p:nvSpPr>
        <p:spPr>
          <a:xfrm>
            <a:off x="0" y="3646792"/>
            <a:ext cx="9905998" cy="5128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0F85D24-3FA7-4F37-BCBE-DE33A1B9CFF8}"/>
              </a:ext>
            </a:extLst>
          </p:cNvPr>
          <p:cNvSpPr/>
          <p:nvPr/>
        </p:nvSpPr>
        <p:spPr>
          <a:xfrm>
            <a:off x="1" y="624377"/>
            <a:ext cx="9905591" cy="20931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441B804-4D6D-4E55-83D6-62154C9B3B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378"/>
            <a:ext cx="6214375" cy="2085493"/>
          </a:xfrm>
          <a:prstGeom prst="parallelogram">
            <a:avLst>
              <a:gd name="adj" fmla="val 43643"/>
            </a:avLst>
          </a:prstGeom>
        </p:spPr>
      </p:pic>
      <p:pic>
        <p:nvPicPr>
          <p:cNvPr id="13" name="Graphique 12" descr="Feux d’artifice avec un remplissage uni">
            <a:extLst>
              <a:ext uri="{FF2B5EF4-FFF2-40B4-BE49-F238E27FC236}">
                <a16:creationId xmlns:a16="http://schemas.microsoft.com/office/drawing/2014/main" id="{C16C2EC5-9743-4F8D-9F22-C74C4DBF6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620" y="1061943"/>
            <a:ext cx="427005" cy="427005"/>
          </a:xfrm>
          <a:prstGeom prst="rect">
            <a:avLst/>
          </a:prstGeom>
        </p:spPr>
      </p:pic>
      <p:pic>
        <p:nvPicPr>
          <p:cNvPr id="17" name="Graphique 16" descr="Feux d’artifice avec un remplissage uni">
            <a:extLst>
              <a:ext uri="{FF2B5EF4-FFF2-40B4-BE49-F238E27FC236}">
                <a16:creationId xmlns:a16="http://schemas.microsoft.com/office/drawing/2014/main" id="{FC7363F1-E9D8-45DF-92C0-55EE1207B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0457" y="1061943"/>
            <a:ext cx="427005" cy="427005"/>
          </a:xfrm>
          <a:prstGeom prst="rect">
            <a:avLst/>
          </a:prstGeom>
        </p:spPr>
      </p:pic>
      <p:pic>
        <p:nvPicPr>
          <p:cNvPr id="18" name="Graphique 17" descr="Feux d’artifice avec un remplissage uni">
            <a:extLst>
              <a:ext uri="{FF2B5EF4-FFF2-40B4-BE49-F238E27FC236}">
                <a16:creationId xmlns:a16="http://schemas.microsoft.com/office/drawing/2014/main" id="{77AFF7BA-5F7E-47F0-8E3E-492A79036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3873" y="1873538"/>
            <a:ext cx="427005" cy="427005"/>
          </a:xfrm>
          <a:prstGeom prst="rect">
            <a:avLst/>
          </a:prstGeom>
        </p:spPr>
      </p:pic>
      <p:pic>
        <p:nvPicPr>
          <p:cNvPr id="30" name="Graphique 29" descr="Ambulance">
            <a:extLst>
              <a:ext uri="{FF2B5EF4-FFF2-40B4-BE49-F238E27FC236}">
                <a16:creationId xmlns:a16="http://schemas.microsoft.com/office/drawing/2014/main" id="{3DC17482-992B-4E90-ADDB-081D0FE21D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02866" y="901090"/>
            <a:ext cx="478372" cy="482165"/>
          </a:xfrm>
          <a:prstGeom prst="rect">
            <a:avLst/>
          </a:prstGeom>
        </p:spPr>
      </p:pic>
      <p:pic>
        <p:nvPicPr>
          <p:cNvPr id="32" name="Graphique 31" descr="Pompier">
            <a:extLst>
              <a:ext uri="{FF2B5EF4-FFF2-40B4-BE49-F238E27FC236}">
                <a16:creationId xmlns:a16="http://schemas.microsoft.com/office/drawing/2014/main" id="{73AA6D40-7267-44F7-92F3-CCFF9CA68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05191" y="1740859"/>
            <a:ext cx="463409" cy="463408"/>
          </a:xfrm>
          <a:prstGeom prst="rect">
            <a:avLst/>
          </a:prstGeom>
        </p:spPr>
      </p:pic>
      <p:pic>
        <p:nvPicPr>
          <p:cNvPr id="33" name="Graphique 32" descr="Sirène">
            <a:extLst>
              <a:ext uri="{FF2B5EF4-FFF2-40B4-BE49-F238E27FC236}">
                <a16:creationId xmlns:a16="http://schemas.microsoft.com/office/drawing/2014/main" id="{14D12162-3487-4950-B8BE-6C003F0D6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77173" y="1254964"/>
            <a:ext cx="519444" cy="476205"/>
          </a:xfrm>
          <a:prstGeom prst="rect">
            <a:avLst/>
          </a:prstGeom>
        </p:spPr>
      </p:pic>
      <p:pic>
        <p:nvPicPr>
          <p:cNvPr id="42" name="Graphique 41" descr="Feux d’artifice avec un remplissage uni">
            <a:extLst>
              <a:ext uri="{FF2B5EF4-FFF2-40B4-BE49-F238E27FC236}">
                <a16:creationId xmlns:a16="http://schemas.microsoft.com/office/drawing/2014/main" id="{6D613C71-DEDB-4A02-9CB2-8F3A47453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98489" y="-5019272"/>
            <a:ext cx="427005" cy="427005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E5D18BD3-4F85-46A8-B4C4-2F9C1E8D23FB}"/>
              </a:ext>
            </a:extLst>
          </p:cNvPr>
          <p:cNvSpPr txBox="1"/>
          <p:nvPr/>
        </p:nvSpPr>
        <p:spPr>
          <a:xfrm>
            <a:off x="8378936" y="569740"/>
            <a:ext cx="1639086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 err="1">
                <a:solidFill>
                  <a:schemeClr val="bg1"/>
                </a:solidFill>
              </a:rPr>
              <a:t>Legend</a:t>
            </a:r>
            <a:endParaRPr lang="fr-FR" sz="2275" dirty="0">
              <a:solidFill>
                <a:schemeClr val="bg1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D82547A-4C78-4E33-8358-703AAE0DDD42}"/>
              </a:ext>
            </a:extLst>
          </p:cNvPr>
          <p:cNvSpPr txBox="1"/>
          <p:nvPr/>
        </p:nvSpPr>
        <p:spPr>
          <a:xfrm>
            <a:off x="8496619" y="942298"/>
            <a:ext cx="1409380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>
                <a:solidFill>
                  <a:schemeClr val="bg1"/>
                </a:solidFill>
              </a:rPr>
              <a:t>EMS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2B29D6A-2452-4C5F-96B4-CA83509B68D9}"/>
              </a:ext>
            </a:extLst>
          </p:cNvPr>
          <p:cNvSpPr txBox="1"/>
          <p:nvPr/>
        </p:nvSpPr>
        <p:spPr>
          <a:xfrm>
            <a:off x="8496619" y="1329630"/>
            <a:ext cx="1409381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>
                <a:solidFill>
                  <a:schemeClr val="bg1"/>
                </a:solidFill>
              </a:rPr>
              <a:t>Police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0AC8351-0FA2-4ECC-87CA-968A2B02E0F0}"/>
              </a:ext>
            </a:extLst>
          </p:cNvPr>
          <p:cNvSpPr txBox="1"/>
          <p:nvPr/>
        </p:nvSpPr>
        <p:spPr>
          <a:xfrm>
            <a:off x="8496617" y="1773193"/>
            <a:ext cx="1521405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 err="1">
                <a:solidFill>
                  <a:schemeClr val="bg1"/>
                </a:solidFill>
              </a:rPr>
              <a:t>Firefighters</a:t>
            </a:r>
            <a:endParaRPr lang="fr-FR" sz="2275" dirty="0">
              <a:solidFill>
                <a:schemeClr val="bg1"/>
              </a:solidFill>
            </a:endParaRPr>
          </a:p>
        </p:txBody>
      </p:sp>
      <p:pic>
        <p:nvPicPr>
          <p:cNvPr id="49" name="Graphique 48" descr="Feux d’artifice avec un remplissage uni">
            <a:extLst>
              <a:ext uri="{FF2B5EF4-FFF2-40B4-BE49-F238E27FC236}">
                <a16:creationId xmlns:a16="http://schemas.microsoft.com/office/drawing/2014/main" id="{C3BC8035-D570-409A-9242-C15AB7BA58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27133" y="2233730"/>
            <a:ext cx="427005" cy="42700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2D19C5E-CC34-434A-9E85-37C697891068}"/>
              </a:ext>
            </a:extLst>
          </p:cNvPr>
          <p:cNvSpPr txBox="1"/>
          <p:nvPr/>
        </p:nvSpPr>
        <p:spPr>
          <a:xfrm>
            <a:off x="8503065" y="2209990"/>
            <a:ext cx="1410823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FDB9D56-19EA-412A-908A-AE7191B91870}"/>
              </a:ext>
            </a:extLst>
          </p:cNvPr>
          <p:cNvSpPr/>
          <p:nvPr/>
        </p:nvSpPr>
        <p:spPr>
          <a:xfrm>
            <a:off x="0" y="2709872"/>
            <a:ext cx="9905998" cy="4198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7BF52E34-AE27-4517-B594-8B99D3C9BEF0}"/>
              </a:ext>
            </a:extLst>
          </p:cNvPr>
          <p:cNvSpPr txBox="1"/>
          <p:nvPr/>
        </p:nvSpPr>
        <p:spPr>
          <a:xfrm>
            <a:off x="20942" y="4251762"/>
            <a:ext cx="843891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25" dirty="0">
                <a:solidFill>
                  <a:schemeClr val="bg1"/>
                </a:solidFill>
              </a:rPr>
              <a:t>Environ.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55F0D978-3072-4C78-9DC6-6904C70B998E}"/>
              </a:ext>
            </a:extLst>
          </p:cNvPr>
          <p:cNvSpPr txBox="1"/>
          <p:nvPr/>
        </p:nvSpPr>
        <p:spPr>
          <a:xfrm>
            <a:off x="19209" y="4766542"/>
            <a:ext cx="82003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25" dirty="0" err="1">
                <a:solidFill>
                  <a:schemeClr val="bg1"/>
                </a:solidFill>
              </a:rPr>
              <a:t>Respon</a:t>
            </a:r>
            <a:r>
              <a:rPr lang="fr-FR" sz="1625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DBAF1B4-61F8-4E6C-BC45-60E39F02E0B0}"/>
              </a:ext>
            </a:extLst>
          </p:cNvPr>
          <p:cNvSpPr txBox="1"/>
          <p:nvPr/>
        </p:nvSpPr>
        <p:spPr>
          <a:xfrm>
            <a:off x="60384" y="5277123"/>
            <a:ext cx="737683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25" dirty="0" err="1">
                <a:solidFill>
                  <a:schemeClr val="bg1"/>
                </a:solidFill>
              </a:rPr>
              <a:t>Needs</a:t>
            </a:r>
            <a:endParaRPr lang="fr-FR" sz="1625" dirty="0">
              <a:solidFill>
                <a:schemeClr val="bg1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76A0C261-24CB-4AF8-B1B5-C4141E1948F7}"/>
              </a:ext>
            </a:extLst>
          </p:cNvPr>
          <p:cNvSpPr txBox="1"/>
          <p:nvPr/>
        </p:nvSpPr>
        <p:spPr>
          <a:xfrm>
            <a:off x="-69785" y="5797139"/>
            <a:ext cx="1010600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25" dirty="0" err="1">
                <a:solidFill>
                  <a:schemeClr val="bg1"/>
                </a:solidFill>
              </a:rPr>
              <a:t>Resources</a:t>
            </a:r>
            <a:endParaRPr lang="fr-FR" sz="1625" dirty="0">
              <a:solidFill>
                <a:schemeClr val="bg1"/>
              </a:solidFill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330F6FD-4FB4-4264-A7D8-9A931A0A4E47}"/>
              </a:ext>
            </a:extLst>
          </p:cNvPr>
          <p:cNvSpPr txBox="1"/>
          <p:nvPr/>
        </p:nvSpPr>
        <p:spPr>
          <a:xfrm>
            <a:off x="-12016" y="2954989"/>
            <a:ext cx="895065" cy="8425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Event</a:t>
            </a:r>
            <a:br>
              <a:rPr lang="fr-FR" sz="1625" dirty="0">
                <a:solidFill>
                  <a:schemeClr val="bg1"/>
                </a:solidFill>
              </a:rPr>
            </a:br>
            <a:r>
              <a:rPr lang="fr-FR" sz="1625" dirty="0">
                <a:solidFill>
                  <a:schemeClr val="bg1"/>
                </a:solidFill>
              </a:rPr>
              <a:t>Location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3EAEA72C-BBEC-4055-84CD-5DBDCBDB0842}"/>
              </a:ext>
            </a:extLst>
          </p:cNvPr>
          <p:cNvSpPr txBox="1"/>
          <p:nvPr/>
        </p:nvSpPr>
        <p:spPr>
          <a:xfrm>
            <a:off x="-1888" y="3477733"/>
            <a:ext cx="822837" cy="8425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Event</a:t>
            </a:r>
            <a:br>
              <a:rPr lang="fr-FR" sz="1625" dirty="0">
                <a:solidFill>
                  <a:schemeClr val="bg1"/>
                </a:solidFill>
              </a:rPr>
            </a:br>
            <a:r>
              <a:rPr lang="fr-FR" sz="1625" dirty="0" err="1">
                <a:solidFill>
                  <a:schemeClr val="bg1"/>
                </a:solidFill>
              </a:rPr>
              <a:t>Context</a:t>
            </a:r>
            <a:endParaRPr lang="fr-FR" sz="1625" dirty="0">
              <a:solidFill>
                <a:schemeClr val="bg1"/>
              </a:solidFill>
            </a:endParaRPr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82A58873-5AA2-4DBA-8405-2B4EC497013A}"/>
              </a:ext>
            </a:extLst>
          </p:cNvPr>
          <p:cNvCxnSpPr>
            <a:cxnSpLocks/>
          </p:cNvCxnSpPr>
          <p:nvPr/>
        </p:nvCxnSpPr>
        <p:spPr>
          <a:xfrm>
            <a:off x="891898" y="2717530"/>
            <a:ext cx="0" cy="351548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4BB1DF79-6031-4E6D-9217-51B06F175EE7}"/>
              </a:ext>
            </a:extLst>
          </p:cNvPr>
          <p:cNvCxnSpPr>
            <a:cxnSpLocks/>
          </p:cNvCxnSpPr>
          <p:nvPr/>
        </p:nvCxnSpPr>
        <p:spPr>
          <a:xfrm>
            <a:off x="1927110" y="2709873"/>
            <a:ext cx="0" cy="354388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054A5BC5-DC3F-4A67-9B7E-B1144D33E7A6}"/>
              </a:ext>
            </a:extLst>
          </p:cNvPr>
          <p:cNvCxnSpPr>
            <a:cxnSpLocks/>
          </p:cNvCxnSpPr>
          <p:nvPr/>
        </p:nvCxnSpPr>
        <p:spPr>
          <a:xfrm>
            <a:off x="2963882" y="2710358"/>
            <a:ext cx="0" cy="35038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CC7518F-6E84-4D2C-932B-1F3A1BB69382}"/>
              </a:ext>
            </a:extLst>
          </p:cNvPr>
          <p:cNvCxnSpPr>
            <a:cxnSpLocks/>
          </p:cNvCxnSpPr>
          <p:nvPr/>
        </p:nvCxnSpPr>
        <p:spPr>
          <a:xfrm>
            <a:off x="5038385" y="2709328"/>
            <a:ext cx="0" cy="35231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69210415-DC81-4C41-BAEF-00A1B78BA0D3}"/>
              </a:ext>
            </a:extLst>
          </p:cNvPr>
          <p:cNvSpPr txBox="1"/>
          <p:nvPr/>
        </p:nvSpPr>
        <p:spPr>
          <a:xfrm>
            <a:off x="-135671" y="2708220"/>
            <a:ext cx="895065" cy="3424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28FD553E-B819-48DB-BA94-51CE5A1916D1}"/>
              </a:ext>
            </a:extLst>
          </p:cNvPr>
          <p:cNvSpPr txBox="1"/>
          <p:nvPr/>
        </p:nvSpPr>
        <p:spPr>
          <a:xfrm>
            <a:off x="889741" y="2629788"/>
            <a:ext cx="1037369" cy="3424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t1</a:t>
            </a:r>
          </a:p>
        </p:txBody>
      </p:sp>
      <p:pic>
        <p:nvPicPr>
          <p:cNvPr id="106" name="Graphique 105" descr="Feux d’artifice avec un remplissage uni">
            <a:extLst>
              <a:ext uri="{FF2B5EF4-FFF2-40B4-BE49-F238E27FC236}">
                <a16:creationId xmlns:a16="http://schemas.microsoft.com/office/drawing/2014/main" id="{9CD08DC2-2140-4DE1-8C36-443A3C1A08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8682" y="5825048"/>
            <a:ext cx="297180" cy="297180"/>
          </a:xfrm>
          <a:prstGeom prst="rect">
            <a:avLst/>
          </a:prstGeom>
        </p:spPr>
      </p:pic>
      <p:pic>
        <p:nvPicPr>
          <p:cNvPr id="107" name="Graphique 106" descr="Feux d’artifice avec un remplissage uni">
            <a:extLst>
              <a:ext uri="{FF2B5EF4-FFF2-40B4-BE49-F238E27FC236}">
                <a16:creationId xmlns:a16="http://schemas.microsoft.com/office/drawing/2014/main" id="{C9FDEC12-5CF5-4A9F-A3A1-5B56A9583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799" y="4716613"/>
            <a:ext cx="297180" cy="297180"/>
          </a:xfrm>
          <a:prstGeom prst="rect">
            <a:avLst/>
          </a:prstGeom>
        </p:spPr>
      </p:pic>
      <p:pic>
        <p:nvPicPr>
          <p:cNvPr id="108" name="Graphique 107" descr="Feux d’artifice avec un remplissage uni">
            <a:extLst>
              <a:ext uri="{FF2B5EF4-FFF2-40B4-BE49-F238E27FC236}">
                <a16:creationId xmlns:a16="http://schemas.microsoft.com/office/drawing/2014/main" id="{F4C6C0EA-8027-4C9A-99A1-113CCBAE4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6489" y="3853840"/>
            <a:ext cx="297180" cy="297180"/>
          </a:xfrm>
          <a:prstGeom prst="rect">
            <a:avLst/>
          </a:prstGeom>
        </p:spPr>
      </p:pic>
      <p:pic>
        <p:nvPicPr>
          <p:cNvPr id="111" name="Graphique 110" descr="Feux d’artifice avec un remplissage uni">
            <a:extLst>
              <a:ext uri="{FF2B5EF4-FFF2-40B4-BE49-F238E27FC236}">
                <a16:creationId xmlns:a16="http://schemas.microsoft.com/office/drawing/2014/main" id="{B69A7C90-5C8E-47D1-81BB-14C5DF9E86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315" y="3689999"/>
            <a:ext cx="297180" cy="297180"/>
          </a:xfrm>
          <a:prstGeom prst="rect">
            <a:avLst/>
          </a:prstGeom>
        </p:spPr>
      </p:pic>
      <p:pic>
        <p:nvPicPr>
          <p:cNvPr id="112" name="Graphique 111" descr="Feux d’artifice avec un remplissage uni">
            <a:extLst>
              <a:ext uri="{FF2B5EF4-FFF2-40B4-BE49-F238E27FC236}">
                <a16:creationId xmlns:a16="http://schemas.microsoft.com/office/drawing/2014/main" id="{A45CDFEC-610F-43A8-886B-FC37E20FE9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62112" y="3658721"/>
            <a:ext cx="297180" cy="297180"/>
          </a:xfrm>
          <a:prstGeom prst="rect">
            <a:avLst/>
          </a:prstGeom>
        </p:spPr>
      </p:pic>
      <p:pic>
        <p:nvPicPr>
          <p:cNvPr id="113" name="Graphique 112" descr="Feux d’artifice avec un remplissage uni">
            <a:extLst>
              <a:ext uri="{FF2B5EF4-FFF2-40B4-BE49-F238E27FC236}">
                <a16:creationId xmlns:a16="http://schemas.microsoft.com/office/drawing/2014/main" id="{9D52A834-4364-4DCD-90F5-352028E73E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5761" y="5703516"/>
            <a:ext cx="297180" cy="297180"/>
          </a:xfrm>
          <a:prstGeom prst="rect">
            <a:avLst/>
          </a:prstGeom>
        </p:spPr>
      </p:pic>
      <p:pic>
        <p:nvPicPr>
          <p:cNvPr id="114" name="Graphique 113" descr="Feux d’artifice avec un remplissage uni">
            <a:extLst>
              <a:ext uri="{FF2B5EF4-FFF2-40B4-BE49-F238E27FC236}">
                <a16:creationId xmlns:a16="http://schemas.microsoft.com/office/drawing/2014/main" id="{33EB9B4D-CE6E-4493-A10D-60AFF80B2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503" y="5909095"/>
            <a:ext cx="297180" cy="297180"/>
          </a:xfrm>
          <a:prstGeom prst="rect">
            <a:avLst/>
          </a:prstGeom>
        </p:spPr>
      </p:pic>
      <p:pic>
        <p:nvPicPr>
          <p:cNvPr id="115" name="Graphique 114" descr="Feux d’artifice avec un remplissage uni">
            <a:extLst>
              <a:ext uri="{FF2B5EF4-FFF2-40B4-BE49-F238E27FC236}">
                <a16:creationId xmlns:a16="http://schemas.microsoft.com/office/drawing/2014/main" id="{98406054-832C-4964-8987-8A3CD7C144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8961" y="5819661"/>
            <a:ext cx="297180" cy="297180"/>
          </a:xfrm>
          <a:prstGeom prst="rect">
            <a:avLst/>
          </a:prstGeom>
        </p:spPr>
      </p:pic>
      <p:pic>
        <p:nvPicPr>
          <p:cNvPr id="116" name="Graphique 115" descr="Feux d’artifice avec un remplissage uni">
            <a:extLst>
              <a:ext uri="{FF2B5EF4-FFF2-40B4-BE49-F238E27FC236}">
                <a16:creationId xmlns:a16="http://schemas.microsoft.com/office/drawing/2014/main" id="{AB3CF50F-A42D-41C5-9EC2-348DB20D7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6040" y="5698129"/>
            <a:ext cx="297180" cy="297180"/>
          </a:xfrm>
          <a:prstGeom prst="rect">
            <a:avLst/>
          </a:prstGeom>
        </p:spPr>
      </p:pic>
      <p:pic>
        <p:nvPicPr>
          <p:cNvPr id="117" name="Graphique 116" descr="Feux d’artifice avec un remplissage uni">
            <a:extLst>
              <a:ext uri="{FF2B5EF4-FFF2-40B4-BE49-F238E27FC236}">
                <a16:creationId xmlns:a16="http://schemas.microsoft.com/office/drawing/2014/main" id="{BBE94C67-69E3-49D9-ABCF-EACC7F0FA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7590" y="5878690"/>
            <a:ext cx="297180" cy="297180"/>
          </a:xfrm>
          <a:prstGeom prst="rect">
            <a:avLst/>
          </a:prstGeom>
        </p:spPr>
      </p:pic>
      <p:pic>
        <p:nvPicPr>
          <p:cNvPr id="118" name="Graphique 117" descr="Feux d’artifice avec un remplissage uni">
            <a:extLst>
              <a:ext uri="{FF2B5EF4-FFF2-40B4-BE49-F238E27FC236}">
                <a16:creationId xmlns:a16="http://schemas.microsoft.com/office/drawing/2014/main" id="{D0860D9A-1AD7-4243-92C9-FE388F2DF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90297" y="5825184"/>
            <a:ext cx="297180" cy="297180"/>
          </a:xfrm>
          <a:prstGeom prst="rect">
            <a:avLst/>
          </a:prstGeom>
        </p:spPr>
      </p:pic>
      <p:pic>
        <p:nvPicPr>
          <p:cNvPr id="119" name="Graphique 118" descr="Feux d’artifice avec un remplissage uni">
            <a:extLst>
              <a:ext uri="{FF2B5EF4-FFF2-40B4-BE49-F238E27FC236}">
                <a16:creationId xmlns:a16="http://schemas.microsoft.com/office/drawing/2014/main" id="{7940887D-215E-4B7D-B324-A460F9A2A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7376" y="5703652"/>
            <a:ext cx="297180" cy="297180"/>
          </a:xfrm>
          <a:prstGeom prst="rect">
            <a:avLst/>
          </a:prstGeom>
        </p:spPr>
      </p:pic>
      <p:pic>
        <p:nvPicPr>
          <p:cNvPr id="120" name="Graphique 119" descr="Feux d’artifice avec un remplissage uni">
            <a:extLst>
              <a:ext uri="{FF2B5EF4-FFF2-40B4-BE49-F238E27FC236}">
                <a16:creationId xmlns:a16="http://schemas.microsoft.com/office/drawing/2014/main" id="{DD8E5824-4F7D-4D98-9BA7-A85691BA2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9279" y="5916752"/>
            <a:ext cx="297180" cy="297180"/>
          </a:xfrm>
          <a:prstGeom prst="rect">
            <a:avLst/>
          </a:prstGeom>
        </p:spPr>
      </p:pic>
      <p:pic>
        <p:nvPicPr>
          <p:cNvPr id="121" name="Graphique 120" descr="Feux d’artifice avec un remplissage uni">
            <a:extLst>
              <a:ext uri="{FF2B5EF4-FFF2-40B4-BE49-F238E27FC236}">
                <a16:creationId xmlns:a16="http://schemas.microsoft.com/office/drawing/2014/main" id="{13DD4C3F-6E2B-4074-9D44-D3A3EA99F2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2230" y="5882037"/>
            <a:ext cx="297180" cy="297180"/>
          </a:xfrm>
          <a:prstGeom prst="rect">
            <a:avLst/>
          </a:prstGeom>
        </p:spPr>
      </p:pic>
      <p:pic>
        <p:nvPicPr>
          <p:cNvPr id="122" name="Graphique 121" descr="Feux d’artifice avec un remplissage uni">
            <a:extLst>
              <a:ext uri="{FF2B5EF4-FFF2-40B4-BE49-F238E27FC236}">
                <a16:creationId xmlns:a16="http://schemas.microsoft.com/office/drawing/2014/main" id="{55771EBD-6539-458E-8E34-6D28318AB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9309" y="5760505"/>
            <a:ext cx="297180" cy="297180"/>
          </a:xfrm>
          <a:prstGeom prst="rect">
            <a:avLst/>
          </a:prstGeom>
        </p:spPr>
      </p:pic>
      <p:pic>
        <p:nvPicPr>
          <p:cNvPr id="123" name="Graphique 122" descr="Feux d’artifice avec un remplissage uni">
            <a:extLst>
              <a:ext uri="{FF2B5EF4-FFF2-40B4-BE49-F238E27FC236}">
                <a16:creationId xmlns:a16="http://schemas.microsoft.com/office/drawing/2014/main" id="{10FA10AC-A315-4A66-8D2F-522771DEA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4063" y="5910248"/>
            <a:ext cx="297180" cy="297180"/>
          </a:xfrm>
          <a:prstGeom prst="rect">
            <a:avLst/>
          </a:prstGeom>
        </p:spPr>
      </p:pic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B158C50E-BB8F-4333-AF21-2EFD341976BD}"/>
              </a:ext>
            </a:extLst>
          </p:cNvPr>
          <p:cNvCxnSpPr>
            <a:cxnSpLocks/>
          </p:cNvCxnSpPr>
          <p:nvPr/>
        </p:nvCxnSpPr>
        <p:spPr>
          <a:xfrm>
            <a:off x="4000041" y="2709495"/>
            <a:ext cx="0" cy="35231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68B15630-5096-49E9-AA7D-CEA68C02CDE8}"/>
              </a:ext>
            </a:extLst>
          </p:cNvPr>
          <p:cNvSpPr txBox="1"/>
          <p:nvPr/>
        </p:nvSpPr>
        <p:spPr>
          <a:xfrm>
            <a:off x="1926031" y="2630564"/>
            <a:ext cx="1037369" cy="3424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t1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E8F6F02-3A17-4730-BFA3-C6BF09FC2690}"/>
              </a:ext>
            </a:extLst>
          </p:cNvPr>
          <p:cNvSpPr txBox="1"/>
          <p:nvPr/>
        </p:nvSpPr>
        <p:spPr>
          <a:xfrm>
            <a:off x="2962671" y="2629475"/>
            <a:ext cx="1037369" cy="3424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t1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87D38799-CB48-49F1-982B-55EBFD1172B4}"/>
              </a:ext>
            </a:extLst>
          </p:cNvPr>
          <p:cNvSpPr txBox="1"/>
          <p:nvPr/>
        </p:nvSpPr>
        <p:spPr>
          <a:xfrm>
            <a:off x="4002102" y="2629788"/>
            <a:ext cx="1037369" cy="3424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t1</a:t>
            </a:r>
          </a:p>
        </p:txBody>
      </p:sp>
    </p:spTree>
    <p:extLst>
      <p:ext uri="{BB962C8B-B14F-4D97-AF65-F5344CB8AC3E}">
        <p14:creationId xmlns:p14="http://schemas.microsoft.com/office/powerpoint/2010/main" val="2215154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40784" y="2464653"/>
            <a:ext cx="1014880" cy="154936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4106402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9" y="4542580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5029919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6107849" y="614745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5205781" y="2617872"/>
            <a:ext cx="470512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699083" y="4072753"/>
            <a:ext cx="17251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88501" y="3271672"/>
            <a:ext cx="512046" cy="51204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5141159" y="4383957"/>
            <a:ext cx="747104" cy="747104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277604" y="1404462"/>
            <a:ext cx="1679380" cy="1151467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43398" y="880387"/>
            <a:ext cx="858101" cy="85810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46" y="2248187"/>
            <a:ext cx="3159500" cy="1378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50360" y="2904929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29110" y="3086006"/>
            <a:ext cx="817245" cy="817245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6689" y="3151146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80036" y="2891558"/>
            <a:ext cx="668655" cy="668655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22949" y="2235217"/>
            <a:ext cx="297180" cy="297180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73170" y="2505959"/>
            <a:ext cx="297180" cy="29718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80520" y="2320692"/>
            <a:ext cx="297180" cy="29718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7857" y="2469282"/>
            <a:ext cx="297180" cy="29718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33086" y="2384538"/>
            <a:ext cx="297180" cy="29718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3508" y="2733957"/>
            <a:ext cx="297180" cy="29718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59306" y="2788826"/>
            <a:ext cx="297180" cy="29718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12498" y="1025596"/>
            <a:ext cx="742950" cy="74295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532677" y="3457970"/>
            <a:ext cx="1363211" cy="1424555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625058" y="3884418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4212247" y="4872478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87460" y="1085189"/>
            <a:ext cx="742950" cy="74295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>
            <a:off x="3735712" y="1256571"/>
            <a:ext cx="1908324" cy="165960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7" y="816469"/>
            <a:ext cx="5290638" cy="325212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1816018" y="3287868"/>
            <a:ext cx="4129474" cy="596547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A202678-7F44-4C0C-B8FE-31B2F931E8EF}"/>
              </a:ext>
            </a:extLst>
          </p:cNvPr>
          <p:cNvGrpSpPr/>
          <p:nvPr/>
        </p:nvGrpSpPr>
        <p:grpSpPr>
          <a:xfrm>
            <a:off x="3729483" y="3353940"/>
            <a:ext cx="385938" cy="402555"/>
            <a:chOff x="4368146" y="2582487"/>
            <a:chExt cx="475000" cy="495452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187499B2-CEEC-459C-8AE2-2A156A20EA81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40127E73-BB2C-46BF-B8E0-D3086A9A3D26}"/>
                </a:ext>
              </a:extLst>
            </p:cNvPr>
            <p:cNvSpPr txBox="1"/>
            <p:nvPr/>
          </p:nvSpPr>
          <p:spPr>
            <a:xfrm>
              <a:off x="4411022" y="2582487"/>
              <a:ext cx="379860" cy="4829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95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3172BE40-B8FE-43F5-A09B-0DE0B243C315}"/>
              </a:ext>
            </a:extLst>
          </p:cNvPr>
          <p:cNvGrpSpPr/>
          <p:nvPr/>
        </p:nvGrpSpPr>
        <p:grpSpPr>
          <a:xfrm>
            <a:off x="3394011" y="1826951"/>
            <a:ext cx="385938" cy="402555"/>
            <a:chOff x="4368146" y="2582487"/>
            <a:chExt cx="475000" cy="495452"/>
          </a:xfrm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B0A8B84-7786-4F82-8225-CE76CD9CB196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A432BF79-4714-4C05-84A8-532EBBFA7A0F}"/>
                </a:ext>
              </a:extLst>
            </p:cNvPr>
            <p:cNvSpPr txBox="1"/>
            <p:nvPr/>
          </p:nvSpPr>
          <p:spPr>
            <a:xfrm>
              <a:off x="4411022" y="2582487"/>
              <a:ext cx="379860" cy="4829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95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6C69459F-7017-4436-AF04-2B935C4F3E72}"/>
              </a:ext>
            </a:extLst>
          </p:cNvPr>
          <p:cNvGrpSpPr/>
          <p:nvPr/>
        </p:nvGrpSpPr>
        <p:grpSpPr>
          <a:xfrm>
            <a:off x="5436677" y="1988468"/>
            <a:ext cx="385938" cy="402555"/>
            <a:chOff x="4368146" y="2582487"/>
            <a:chExt cx="475000" cy="495452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9B6DAF01-D63F-44C5-AEB9-FD75BAE86A6C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E1EDC554-FA64-4BA0-BAC6-19DC38B32FB2}"/>
                </a:ext>
              </a:extLst>
            </p:cNvPr>
            <p:cNvSpPr txBox="1"/>
            <p:nvPr/>
          </p:nvSpPr>
          <p:spPr>
            <a:xfrm>
              <a:off x="4411022" y="2582487"/>
              <a:ext cx="379860" cy="4829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95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0BA6F9C5-F784-4217-BCAE-EA3F74C7B7F6}"/>
              </a:ext>
            </a:extLst>
          </p:cNvPr>
          <p:cNvSpPr/>
          <p:nvPr/>
        </p:nvSpPr>
        <p:spPr>
          <a:xfrm rot="175854">
            <a:off x="2581508" y="2049333"/>
            <a:ext cx="1062332" cy="1505670"/>
          </a:xfrm>
          <a:custGeom>
            <a:avLst/>
            <a:gdLst>
              <a:gd name="connsiteX0" fmla="*/ 1257311 w 1257311"/>
              <a:gd name="connsiteY0" fmla="*/ 1185966 h 1257300"/>
              <a:gd name="connsiteX1" fmla="*/ 312431 w 1257311"/>
              <a:gd name="connsiteY1" fmla="*/ 1216446 h 1257300"/>
              <a:gd name="connsiteX2" fmla="*/ 11 w 1257311"/>
              <a:gd name="connsiteY2" fmla="*/ 698286 h 1257300"/>
              <a:gd name="connsiteX3" fmla="*/ 320051 w 1257311"/>
              <a:gd name="connsiteY3" fmla="*/ 172506 h 1257300"/>
              <a:gd name="connsiteX4" fmla="*/ 845831 w 1257311"/>
              <a:gd name="connsiteY4" fmla="*/ 12486 h 1257300"/>
              <a:gd name="connsiteX0" fmla="*/ 1257311 w 1257311"/>
              <a:gd name="connsiteY0" fmla="*/ 1174680 h 1246014"/>
              <a:gd name="connsiteX1" fmla="*/ 312431 w 1257311"/>
              <a:gd name="connsiteY1" fmla="*/ 1205160 h 1246014"/>
              <a:gd name="connsiteX2" fmla="*/ 11 w 1257311"/>
              <a:gd name="connsiteY2" fmla="*/ 687000 h 1246014"/>
              <a:gd name="connsiteX3" fmla="*/ 320051 w 1257311"/>
              <a:gd name="connsiteY3" fmla="*/ 161220 h 1246014"/>
              <a:gd name="connsiteX4" fmla="*/ 845831 w 1257311"/>
              <a:gd name="connsiteY4" fmla="*/ 1200 h 1246014"/>
              <a:gd name="connsiteX0" fmla="*/ 1258962 w 1258962"/>
              <a:gd name="connsiteY0" fmla="*/ 1174509 h 1245843"/>
              <a:gd name="connsiteX1" fmla="*/ 314082 w 1258962"/>
              <a:gd name="connsiteY1" fmla="*/ 1204989 h 1245843"/>
              <a:gd name="connsiteX2" fmla="*/ 1662 w 1258962"/>
              <a:gd name="connsiteY2" fmla="*/ 686829 h 1245843"/>
              <a:gd name="connsiteX3" fmla="*/ 221235 w 1258962"/>
              <a:gd name="connsiteY3" fmla="*/ 172522 h 1245843"/>
              <a:gd name="connsiteX4" fmla="*/ 847482 w 1258962"/>
              <a:gd name="connsiteY4" fmla="*/ 1029 h 1245843"/>
              <a:gd name="connsiteX0" fmla="*/ 1259722 w 1259722"/>
              <a:gd name="connsiteY0" fmla="*/ 1174509 h 1244242"/>
              <a:gd name="connsiteX1" fmla="*/ 337676 w 1259722"/>
              <a:gd name="connsiteY1" fmla="*/ 1202694 h 1244242"/>
              <a:gd name="connsiteX2" fmla="*/ 2422 w 1259722"/>
              <a:gd name="connsiteY2" fmla="*/ 686829 h 1244242"/>
              <a:gd name="connsiteX3" fmla="*/ 221995 w 1259722"/>
              <a:gd name="connsiteY3" fmla="*/ 172522 h 1244242"/>
              <a:gd name="connsiteX4" fmla="*/ 848242 w 1259722"/>
              <a:gd name="connsiteY4" fmla="*/ 1029 h 1244242"/>
              <a:gd name="connsiteX0" fmla="*/ 1259722 w 1259722"/>
              <a:gd name="connsiteY0" fmla="*/ 1174509 h 1238364"/>
              <a:gd name="connsiteX1" fmla="*/ 337676 w 1259722"/>
              <a:gd name="connsiteY1" fmla="*/ 1202694 h 1238364"/>
              <a:gd name="connsiteX2" fmla="*/ 2422 w 1259722"/>
              <a:gd name="connsiteY2" fmla="*/ 686829 h 1238364"/>
              <a:gd name="connsiteX3" fmla="*/ 221995 w 1259722"/>
              <a:gd name="connsiteY3" fmla="*/ 172522 h 1238364"/>
              <a:gd name="connsiteX4" fmla="*/ 848242 w 1259722"/>
              <a:gd name="connsiteY4" fmla="*/ 1029 h 1238364"/>
              <a:gd name="connsiteX0" fmla="*/ 1259722 w 1259722"/>
              <a:gd name="connsiteY0" fmla="*/ 1179040 h 1242895"/>
              <a:gd name="connsiteX1" fmla="*/ 337676 w 1259722"/>
              <a:gd name="connsiteY1" fmla="*/ 1207225 h 1242895"/>
              <a:gd name="connsiteX2" fmla="*/ 2422 w 1259722"/>
              <a:gd name="connsiteY2" fmla="*/ 691360 h 1242895"/>
              <a:gd name="connsiteX3" fmla="*/ 221995 w 1259722"/>
              <a:gd name="connsiteY3" fmla="*/ 177053 h 1242895"/>
              <a:gd name="connsiteX4" fmla="*/ 848242 w 1259722"/>
              <a:gd name="connsiteY4" fmla="*/ 972 h 1242895"/>
              <a:gd name="connsiteX0" fmla="*/ 1259722 w 1259722"/>
              <a:gd name="connsiteY0" fmla="*/ 1178068 h 1241923"/>
              <a:gd name="connsiteX1" fmla="*/ 337676 w 1259722"/>
              <a:gd name="connsiteY1" fmla="*/ 1206253 h 1241923"/>
              <a:gd name="connsiteX2" fmla="*/ 2422 w 1259722"/>
              <a:gd name="connsiteY2" fmla="*/ 690388 h 1241923"/>
              <a:gd name="connsiteX3" fmla="*/ 221995 w 1259722"/>
              <a:gd name="connsiteY3" fmla="*/ 176081 h 1241923"/>
              <a:gd name="connsiteX4" fmla="*/ 848242 w 1259722"/>
              <a:gd name="connsiteY4" fmla="*/ 0 h 1241923"/>
              <a:gd name="connsiteX0" fmla="*/ 1325939 w 1325939"/>
              <a:gd name="connsiteY0" fmla="*/ 1223958 h 1260340"/>
              <a:gd name="connsiteX1" fmla="*/ 337676 w 1325939"/>
              <a:gd name="connsiteY1" fmla="*/ 1206253 h 1260340"/>
              <a:gd name="connsiteX2" fmla="*/ 2422 w 1325939"/>
              <a:gd name="connsiteY2" fmla="*/ 690388 h 1260340"/>
              <a:gd name="connsiteX3" fmla="*/ 221995 w 1325939"/>
              <a:gd name="connsiteY3" fmla="*/ 176081 h 1260340"/>
              <a:gd name="connsiteX4" fmla="*/ 848242 w 1325939"/>
              <a:gd name="connsiteY4" fmla="*/ 0 h 1260340"/>
              <a:gd name="connsiteX0" fmla="*/ 1325939 w 1325939"/>
              <a:gd name="connsiteY0" fmla="*/ 1223958 h 1255874"/>
              <a:gd name="connsiteX1" fmla="*/ 337676 w 1325939"/>
              <a:gd name="connsiteY1" fmla="*/ 1206253 h 1255874"/>
              <a:gd name="connsiteX2" fmla="*/ 2422 w 1325939"/>
              <a:gd name="connsiteY2" fmla="*/ 690388 h 1255874"/>
              <a:gd name="connsiteX3" fmla="*/ 221995 w 1325939"/>
              <a:gd name="connsiteY3" fmla="*/ 176081 h 1255874"/>
              <a:gd name="connsiteX4" fmla="*/ 848242 w 1325939"/>
              <a:gd name="connsiteY4" fmla="*/ 0 h 1255874"/>
              <a:gd name="connsiteX0" fmla="*/ 1330077 w 1330077"/>
              <a:gd name="connsiteY0" fmla="*/ 1223958 h 1227056"/>
              <a:gd name="connsiteX1" fmla="*/ 439569 w 1330077"/>
              <a:gd name="connsiteY1" fmla="*/ 1098430 h 1227056"/>
              <a:gd name="connsiteX2" fmla="*/ 6560 w 1330077"/>
              <a:gd name="connsiteY2" fmla="*/ 690388 h 1227056"/>
              <a:gd name="connsiteX3" fmla="*/ 226133 w 1330077"/>
              <a:gd name="connsiteY3" fmla="*/ 176081 h 1227056"/>
              <a:gd name="connsiteX4" fmla="*/ 852380 w 1330077"/>
              <a:gd name="connsiteY4" fmla="*/ 0 h 1227056"/>
              <a:gd name="connsiteX0" fmla="*/ 1330077 w 1330077"/>
              <a:gd name="connsiteY0" fmla="*/ 1223958 h 1226671"/>
              <a:gd name="connsiteX1" fmla="*/ 439569 w 1330077"/>
              <a:gd name="connsiteY1" fmla="*/ 1098430 h 1226671"/>
              <a:gd name="connsiteX2" fmla="*/ 6560 w 1330077"/>
              <a:gd name="connsiteY2" fmla="*/ 690388 h 1226671"/>
              <a:gd name="connsiteX3" fmla="*/ 226133 w 1330077"/>
              <a:gd name="connsiteY3" fmla="*/ 176081 h 1226671"/>
              <a:gd name="connsiteX4" fmla="*/ 852380 w 1330077"/>
              <a:gd name="connsiteY4" fmla="*/ 0 h 122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0077" h="1226671">
                <a:moveTo>
                  <a:pt x="1330077" y="1223958"/>
                </a:moveTo>
                <a:cubicBezTo>
                  <a:pt x="980678" y="1240832"/>
                  <a:pt x="674120" y="1176576"/>
                  <a:pt x="439569" y="1098430"/>
                </a:cubicBezTo>
                <a:cubicBezTo>
                  <a:pt x="205018" y="1020284"/>
                  <a:pt x="42133" y="844113"/>
                  <a:pt x="6560" y="690388"/>
                </a:cubicBezTo>
                <a:cubicBezTo>
                  <a:pt x="-29013" y="536663"/>
                  <a:pt x="85163" y="290381"/>
                  <a:pt x="226133" y="176081"/>
                </a:cubicBezTo>
                <a:cubicBezTo>
                  <a:pt x="367103" y="61781"/>
                  <a:pt x="682023" y="12666"/>
                  <a:pt x="852380" y="0"/>
                </a:cubicBezTo>
              </a:path>
            </a:pathLst>
          </a:custGeom>
          <a:noFill/>
          <a:ln w="57150">
            <a:solidFill>
              <a:srgbClr val="FF2F2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1ADA7C5B-1B9F-468D-B048-D1F007C63C5C}"/>
              </a:ext>
            </a:extLst>
          </p:cNvPr>
          <p:cNvSpPr/>
          <p:nvPr/>
        </p:nvSpPr>
        <p:spPr>
          <a:xfrm>
            <a:off x="3843386" y="1959626"/>
            <a:ext cx="1565285" cy="147587"/>
          </a:xfrm>
          <a:custGeom>
            <a:avLst/>
            <a:gdLst>
              <a:gd name="connsiteX0" fmla="*/ 0 w 1824038"/>
              <a:gd name="connsiteY0" fmla="*/ 19598 h 143423"/>
              <a:gd name="connsiteX1" fmla="*/ 1219200 w 1824038"/>
              <a:gd name="connsiteY1" fmla="*/ 10073 h 143423"/>
              <a:gd name="connsiteX2" fmla="*/ 1824038 w 1824038"/>
              <a:gd name="connsiteY2" fmla="*/ 143423 h 143423"/>
              <a:gd name="connsiteX0" fmla="*/ 0 w 1824038"/>
              <a:gd name="connsiteY0" fmla="*/ 40801 h 164626"/>
              <a:gd name="connsiteX1" fmla="*/ 980157 w 1824038"/>
              <a:gd name="connsiteY1" fmla="*/ 5727 h 164626"/>
              <a:gd name="connsiteX2" fmla="*/ 1824038 w 1824038"/>
              <a:gd name="connsiteY2" fmla="*/ 164626 h 164626"/>
              <a:gd name="connsiteX0" fmla="*/ 0 w 1824038"/>
              <a:gd name="connsiteY0" fmla="*/ 35074 h 158899"/>
              <a:gd name="connsiteX1" fmla="*/ 980157 w 1824038"/>
              <a:gd name="connsiteY1" fmla="*/ 0 h 158899"/>
              <a:gd name="connsiteX2" fmla="*/ 1824038 w 1824038"/>
              <a:gd name="connsiteY2" fmla="*/ 158899 h 158899"/>
              <a:gd name="connsiteX0" fmla="*/ 0 w 1824038"/>
              <a:gd name="connsiteY0" fmla="*/ 35074 h 158899"/>
              <a:gd name="connsiteX1" fmla="*/ 980157 w 1824038"/>
              <a:gd name="connsiteY1" fmla="*/ 0 h 158899"/>
              <a:gd name="connsiteX2" fmla="*/ 1824038 w 1824038"/>
              <a:gd name="connsiteY2" fmla="*/ 158899 h 158899"/>
              <a:gd name="connsiteX0" fmla="*/ 0 w 1824038"/>
              <a:gd name="connsiteY0" fmla="*/ 36802 h 160627"/>
              <a:gd name="connsiteX1" fmla="*/ 980157 w 1824038"/>
              <a:gd name="connsiteY1" fmla="*/ 1728 h 160627"/>
              <a:gd name="connsiteX2" fmla="*/ 1824038 w 1824038"/>
              <a:gd name="connsiteY2" fmla="*/ 160627 h 160627"/>
              <a:gd name="connsiteX0" fmla="*/ 0 w 1824038"/>
              <a:gd name="connsiteY0" fmla="*/ 36802 h 160627"/>
              <a:gd name="connsiteX1" fmla="*/ 980157 w 1824038"/>
              <a:gd name="connsiteY1" fmla="*/ 1728 h 160627"/>
              <a:gd name="connsiteX2" fmla="*/ 1824038 w 1824038"/>
              <a:gd name="connsiteY2" fmla="*/ 160627 h 160627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36802 h 160627"/>
              <a:gd name="connsiteX1" fmla="*/ 915799 w 1824038"/>
              <a:gd name="connsiteY1" fmla="*/ 1729 h 160627"/>
              <a:gd name="connsiteX2" fmla="*/ 1824038 w 1824038"/>
              <a:gd name="connsiteY2" fmla="*/ 160627 h 160627"/>
              <a:gd name="connsiteX0" fmla="*/ 0 w 1824038"/>
              <a:gd name="connsiteY0" fmla="*/ 36802 h 160627"/>
              <a:gd name="connsiteX1" fmla="*/ 915799 w 1824038"/>
              <a:gd name="connsiteY1" fmla="*/ 1729 h 160627"/>
              <a:gd name="connsiteX2" fmla="*/ 1824038 w 1824038"/>
              <a:gd name="connsiteY2" fmla="*/ 160627 h 160627"/>
              <a:gd name="connsiteX0" fmla="*/ 0 w 1824038"/>
              <a:gd name="connsiteY0" fmla="*/ 38585 h 162410"/>
              <a:gd name="connsiteX1" fmla="*/ 915799 w 1824038"/>
              <a:gd name="connsiteY1" fmla="*/ 3512 h 162410"/>
              <a:gd name="connsiteX2" fmla="*/ 1824038 w 1824038"/>
              <a:gd name="connsiteY2" fmla="*/ 162410 h 1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4038" h="162410">
                <a:moveTo>
                  <a:pt x="0" y="38585"/>
                </a:moveTo>
                <a:cubicBezTo>
                  <a:pt x="315446" y="3475"/>
                  <a:pt x="713198" y="-6088"/>
                  <a:pt x="915799" y="3512"/>
                </a:cubicBezTo>
                <a:cubicBezTo>
                  <a:pt x="1261176" y="11374"/>
                  <a:pt x="1531116" y="42181"/>
                  <a:pt x="1824038" y="162410"/>
                </a:cubicBezTo>
              </a:path>
            </a:pathLst>
          </a:custGeom>
          <a:noFill/>
          <a:ln w="57150">
            <a:solidFill>
              <a:srgbClr val="FF2F2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7819732" y="1978635"/>
            <a:ext cx="2079134" cy="542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5F97AA2D-F2DA-424F-9B5D-C26DAE2C0696}"/>
              </a:ext>
            </a:extLst>
          </p:cNvPr>
          <p:cNvCxnSpPr>
            <a:cxnSpLocks/>
          </p:cNvCxnSpPr>
          <p:nvPr/>
        </p:nvCxnSpPr>
        <p:spPr>
          <a:xfrm>
            <a:off x="6939719" y="4861763"/>
            <a:ext cx="3553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939719" y="5232343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939719" y="5617881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FBA36434-3132-4D73-A236-AA02E3D94B4F}"/>
              </a:ext>
            </a:extLst>
          </p:cNvPr>
          <p:cNvSpPr txBox="1"/>
          <p:nvPr/>
        </p:nvSpPr>
        <p:spPr>
          <a:xfrm>
            <a:off x="7479434" y="4674212"/>
            <a:ext cx="165411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b="1" dirty="0">
                <a:latin typeface="Verdana" panose="020B0604030504040204" pitchFamily="34" charset="0"/>
                <a:ea typeface="Verdana" panose="020B0604030504040204" pitchFamily="34" charset="0"/>
              </a:rPr>
              <a:t>Chapter order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464629" y="5044793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479435" y="5415994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944405" y="5988461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484121" y="5786574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</p:spTree>
    <p:extLst>
      <p:ext uri="{BB962C8B-B14F-4D97-AF65-F5344CB8AC3E}">
        <p14:creationId xmlns:p14="http://schemas.microsoft.com/office/powerpoint/2010/main" val="1707082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40784" y="2464653"/>
            <a:ext cx="1014880" cy="154936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4106402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9" y="4542580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5029919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6107849" y="614745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5205781" y="2617872"/>
            <a:ext cx="470512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699083" y="4072753"/>
            <a:ext cx="17251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45490" y="3317563"/>
            <a:ext cx="512046" cy="51204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5141159" y="4383957"/>
            <a:ext cx="747104" cy="747104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277604" y="1404462"/>
            <a:ext cx="1679380" cy="1151467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43398" y="880387"/>
            <a:ext cx="858101" cy="85810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46" y="2248187"/>
            <a:ext cx="3159500" cy="1378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50360" y="2904929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29110" y="3086006"/>
            <a:ext cx="817245" cy="817245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6689" y="3151146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80036" y="2891558"/>
            <a:ext cx="668655" cy="668655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22949" y="2235217"/>
            <a:ext cx="297180" cy="297180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73170" y="2505959"/>
            <a:ext cx="297180" cy="29718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80520" y="2320692"/>
            <a:ext cx="297180" cy="29718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7857" y="2469282"/>
            <a:ext cx="297180" cy="29718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33086" y="2384538"/>
            <a:ext cx="297180" cy="29718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3508" y="2733957"/>
            <a:ext cx="297180" cy="29718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59306" y="2788826"/>
            <a:ext cx="297180" cy="29718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12498" y="1025596"/>
            <a:ext cx="742950" cy="74295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532677" y="3457970"/>
            <a:ext cx="1363211" cy="1424555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625058" y="3884418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4212247" y="4872478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87460" y="1085189"/>
            <a:ext cx="742950" cy="74295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>
            <a:off x="3735712" y="1256571"/>
            <a:ext cx="1908324" cy="165960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7" y="816469"/>
            <a:ext cx="5290638" cy="325212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 rot="186901">
            <a:off x="1884265" y="3433676"/>
            <a:ext cx="4012522" cy="440473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7819732" y="1978635"/>
            <a:ext cx="2079134" cy="542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860221" y="5064756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860221" y="5450294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385131" y="4877206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399937" y="5248407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864907" y="5820874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404623" y="5618987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E582C56-13D3-4539-BC9C-A0733013BFE5}"/>
              </a:ext>
            </a:extLst>
          </p:cNvPr>
          <p:cNvSpPr/>
          <p:nvPr/>
        </p:nvSpPr>
        <p:spPr>
          <a:xfrm>
            <a:off x="1729480" y="3090846"/>
            <a:ext cx="4396753" cy="8705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575340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40784" y="2464653"/>
            <a:ext cx="1014880" cy="154936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4106402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9" y="4542580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5029919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6107849" y="614745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5205781" y="2617872"/>
            <a:ext cx="470512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699083" y="4072753"/>
            <a:ext cx="17251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0045" y="3347804"/>
            <a:ext cx="512046" cy="51204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5141159" y="4383957"/>
            <a:ext cx="747104" cy="747104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277602" y="1667018"/>
            <a:ext cx="1586969" cy="888911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68743" y="984869"/>
            <a:ext cx="1291353" cy="129135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46" y="2248187"/>
            <a:ext cx="3159500" cy="1378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50360" y="2904929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29110" y="3086006"/>
            <a:ext cx="817245" cy="817245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6689" y="3151146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80036" y="2891558"/>
            <a:ext cx="668655" cy="668655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22949" y="2235217"/>
            <a:ext cx="297180" cy="297180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73170" y="2505959"/>
            <a:ext cx="297180" cy="29718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80520" y="2320692"/>
            <a:ext cx="297180" cy="29718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7857" y="2469282"/>
            <a:ext cx="297180" cy="29718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33086" y="2384538"/>
            <a:ext cx="297180" cy="29718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3508" y="2733957"/>
            <a:ext cx="297180" cy="29718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59306" y="2788826"/>
            <a:ext cx="297180" cy="29718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12498" y="1025596"/>
            <a:ext cx="742950" cy="74295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532677" y="3457970"/>
            <a:ext cx="1363211" cy="1424555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625058" y="3884418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4212247" y="4872478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87460" y="1085189"/>
            <a:ext cx="742950" cy="74295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 rot="20875565">
            <a:off x="4012369" y="1376742"/>
            <a:ext cx="1591796" cy="188550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7" y="816469"/>
            <a:ext cx="5290638" cy="325212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1816018" y="3287868"/>
            <a:ext cx="4129474" cy="596547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7819732" y="1978635"/>
            <a:ext cx="2079134" cy="542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880268" y="5096988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880268" y="5482526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405178" y="4909437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419984" y="5280639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884954" y="5853106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424669" y="5651219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E66AB74-F6D8-4AFC-B174-FC37635DCFDD}"/>
              </a:ext>
            </a:extLst>
          </p:cNvPr>
          <p:cNvSpPr/>
          <p:nvPr/>
        </p:nvSpPr>
        <p:spPr>
          <a:xfrm>
            <a:off x="2648995" y="946091"/>
            <a:ext cx="1392721" cy="13927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3108811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40784" y="2464653"/>
            <a:ext cx="1014880" cy="154936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4106402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9" y="4542580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5029919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6107849" y="614745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5205781" y="2617872"/>
            <a:ext cx="470512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699083" y="4072753"/>
            <a:ext cx="17251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0928" y="3316590"/>
            <a:ext cx="512046" cy="51204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5141159" y="4383957"/>
            <a:ext cx="747104" cy="747104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277604" y="1404462"/>
            <a:ext cx="1679380" cy="1151467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43398" y="880387"/>
            <a:ext cx="858101" cy="858101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22949" y="2235217"/>
            <a:ext cx="297180" cy="29718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12498" y="1025596"/>
            <a:ext cx="742950" cy="74295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532677" y="3457970"/>
            <a:ext cx="1363211" cy="1424555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625058" y="3884418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4212247" y="4872478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83477" y="1163045"/>
            <a:ext cx="742950" cy="74295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>
            <a:off x="3735712" y="1256572"/>
            <a:ext cx="1972566" cy="266449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6982375" y="175772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1802" y="845044"/>
            <a:ext cx="5377096" cy="3223547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  <a:gd name="connsiteX0" fmla="*/ 9044 w 3420611"/>
              <a:gd name="connsiteY0" fmla="*/ 4204539 h 4204539"/>
              <a:gd name="connsiteX1" fmla="*/ 362266 w 3420611"/>
              <a:gd name="connsiteY1" fmla="*/ 854090 h 4204539"/>
              <a:gd name="connsiteX2" fmla="*/ 1916898 w 3420611"/>
              <a:gd name="connsiteY2" fmla="*/ 700 h 4204539"/>
              <a:gd name="connsiteX3" fmla="*/ 3420611 w 3420611"/>
              <a:gd name="connsiteY3" fmla="*/ 714579 h 420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0611" h="4204539">
                <a:moveTo>
                  <a:pt x="9044" y="4204539"/>
                </a:moveTo>
                <a:cubicBezTo>
                  <a:pt x="-28621" y="3269508"/>
                  <a:pt x="44290" y="1554730"/>
                  <a:pt x="362266" y="854090"/>
                </a:cubicBezTo>
                <a:cubicBezTo>
                  <a:pt x="680242" y="153450"/>
                  <a:pt x="1311637" y="-12375"/>
                  <a:pt x="1916898" y="700"/>
                </a:cubicBezTo>
                <a:cubicBezTo>
                  <a:pt x="2671463" y="43744"/>
                  <a:pt x="3066495" y="449417"/>
                  <a:pt x="3420611" y="714579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1816018" y="3287868"/>
            <a:ext cx="4129474" cy="596547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7819732" y="1978635"/>
            <a:ext cx="2079134" cy="542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743633" y="5076425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743633" y="5461963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268543" y="4888875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283349" y="5260076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748319" y="5832543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288035" y="5630656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46" y="2248187"/>
            <a:ext cx="3159500" cy="1378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40774" y="3019676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680036" y="2891558"/>
            <a:ext cx="668655" cy="668655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73170" y="2505959"/>
            <a:ext cx="297180" cy="29718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0520" y="2320692"/>
            <a:ext cx="297180" cy="29718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7857" y="2469282"/>
            <a:ext cx="297180" cy="29718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39776" y="2469282"/>
            <a:ext cx="297180" cy="29718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3508" y="2733957"/>
            <a:ext cx="297180" cy="29718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59306" y="2788826"/>
            <a:ext cx="297180" cy="297180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26689" y="3151146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429110" y="3086006"/>
            <a:ext cx="817245" cy="817245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5604AC0-5B95-4D15-8272-35CB15C91C2B}"/>
              </a:ext>
            </a:extLst>
          </p:cNvPr>
          <p:cNvSpPr/>
          <p:nvPr/>
        </p:nvSpPr>
        <p:spPr>
          <a:xfrm rot="3533557">
            <a:off x="5390254" y="1159092"/>
            <a:ext cx="1987537" cy="160397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21241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F43E33E-C4D5-476B-BF99-D0E477E69CCF}"/>
              </a:ext>
            </a:extLst>
          </p:cNvPr>
          <p:cNvSpPr/>
          <p:nvPr/>
        </p:nvSpPr>
        <p:spPr>
          <a:xfrm>
            <a:off x="5357056" y="637721"/>
            <a:ext cx="4403735" cy="2506629"/>
          </a:xfrm>
          <a:prstGeom prst="roundRect">
            <a:avLst>
              <a:gd name="adj" fmla="val 2438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2014A6-CD2A-4B26-BA2D-322E902C9A2A}"/>
              </a:ext>
            </a:extLst>
          </p:cNvPr>
          <p:cNvSpPr/>
          <p:nvPr/>
        </p:nvSpPr>
        <p:spPr>
          <a:xfrm>
            <a:off x="301823" y="936763"/>
            <a:ext cx="4877119" cy="2092369"/>
          </a:xfrm>
          <a:prstGeom prst="roundRect">
            <a:avLst>
              <a:gd name="adj" fmla="val 300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926B62C-EA4C-4D04-9ACB-4282F16042BA}"/>
              </a:ext>
            </a:extLst>
          </p:cNvPr>
          <p:cNvGrpSpPr/>
          <p:nvPr/>
        </p:nvGrpSpPr>
        <p:grpSpPr>
          <a:xfrm>
            <a:off x="7577435" y="639941"/>
            <a:ext cx="1462455" cy="1138217"/>
            <a:chOff x="9103419" y="1798878"/>
            <a:chExt cx="1799945" cy="1400883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C7A8BE5A-D5E5-41F9-9246-8B14D415EE0C}"/>
                </a:ext>
              </a:extLst>
            </p:cNvPr>
            <p:cNvSpPr/>
            <p:nvPr/>
          </p:nvSpPr>
          <p:spPr>
            <a:xfrm>
              <a:off x="9103419" y="1798878"/>
              <a:ext cx="1799945" cy="140088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/>
            </a:p>
          </p:txBody>
        </p: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3EC271CF-C95E-4412-8B75-6408DB19B1AA}"/>
                </a:ext>
              </a:extLst>
            </p:cNvPr>
            <p:cNvGrpSpPr/>
            <p:nvPr/>
          </p:nvGrpSpPr>
          <p:grpSpPr>
            <a:xfrm>
              <a:off x="9103419" y="1817413"/>
              <a:ext cx="1799945" cy="1381124"/>
              <a:chOff x="8311268" y="2679310"/>
              <a:chExt cx="1799945" cy="1381124"/>
            </a:xfrm>
          </p:grpSpPr>
          <p:pic>
            <p:nvPicPr>
              <p:cNvPr id="44" name="Graphique 43" descr="Flux de travail avec un remplissage uni">
                <a:extLst>
                  <a:ext uri="{FF2B5EF4-FFF2-40B4-BE49-F238E27FC236}">
                    <a16:creationId xmlns:a16="http://schemas.microsoft.com/office/drawing/2014/main" id="{FC8EA89C-7DD0-450B-9873-2A6753455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11268" y="267931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5" name="Graphique 44" descr="Flux de travail avec un remplissage uni">
                <a:extLst>
                  <a:ext uri="{FF2B5EF4-FFF2-40B4-BE49-F238E27FC236}">
                    <a16:creationId xmlns:a16="http://schemas.microsoft.com/office/drawing/2014/main" id="{EA352180-1349-491B-8D8B-4FFB720BD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58691" y="314603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Graphique 45" descr="Flux de travail avec un remplissage uni">
                <a:extLst>
                  <a:ext uri="{FF2B5EF4-FFF2-40B4-BE49-F238E27FC236}">
                    <a16:creationId xmlns:a16="http://schemas.microsoft.com/office/drawing/2014/main" id="{69E8281F-FEA6-46B6-BC78-F4818A643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9196813" y="2694430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0934"/>
            <a:ext cx="3869345" cy="2154555"/>
          </a:xfrm>
          <a:prstGeom prst="parallelogram">
            <a:avLst>
              <a:gd name="adj" fmla="val 0"/>
            </a:avLst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BF803284-DE7A-45BA-890A-14214F3BD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9983" y="1373354"/>
            <a:ext cx="725710" cy="731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58" y="4663573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72" y="4663574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58" y="5251769"/>
            <a:ext cx="428430" cy="34845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267635" flipV="1">
            <a:off x="3802257" y="4634250"/>
            <a:ext cx="747104" cy="74710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79CC815-CAC2-4296-B161-8250570622E6}"/>
              </a:ext>
            </a:extLst>
          </p:cNvPr>
          <p:cNvSpPr txBox="1"/>
          <p:nvPr/>
        </p:nvSpPr>
        <p:spPr>
          <a:xfrm>
            <a:off x="1838124" y="2649414"/>
            <a:ext cx="13355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Preprocessing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65DA8A9-FA72-4FF6-BC53-1EC25EA4825A}"/>
              </a:ext>
            </a:extLst>
          </p:cNvPr>
          <p:cNvSpPr txBox="1"/>
          <p:nvPr/>
        </p:nvSpPr>
        <p:spPr>
          <a:xfrm>
            <a:off x="3890772" y="2633448"/>
            <a:ext cx="9010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Filtering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BAEBCFDC-A32E-427C-A5A2-BC799AB8427B}"/>
              </a:ext>
            </a:extLst>
          </p:cNvPr>
          <p:cNvSpPr txBox="1"/>
          <p:nvPr/>
        </p:nvSpPr>
        <p:spPr>
          <a:xfrm>
            <a:off x="8645067" y="1822236"/>
            <a:ext cx="1022902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Information Model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024E5FCD-530D-468E-AD80-BA6B55BF9370}"/>
              </a:ext>
            </a:extLst>
          </p:cNvPr>
          <p:cNvSpPr/>
          <p:nvPr/>
        </p:nvSpPr>
        <p:spPr>
          <a:xfrm>
            <a:off x="4792280" y="3339050"/>
            <a:ext cx="3117523" cy="2591456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A3BB1BB0-E2D8-4037-AD29-1223ACE00E1D}"/>
              </a:ext>
            </a:extLst>
          </p:cNvPr>
          <p:cNvSpPr txBox="1"/>
          <p:nvPr/>
        </p:nvSpPr>
        <p:spPr>
          <a:xfrm>
            <a:off x="6661775" y="5366986"/>
            <a:ext cx="2272721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</a:t>
            </a:r>
          </a:p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 Operators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CB7ED09-E1F1-498C-BA0B-61E76E57D1F6}"/>
              </a:ext>
            </a:extLst>
          </p:cNvPr>
          <p:cNvSpPr txBox="1"/>
          <p:nvPr/>
        </p:nvSpPr>
        <p:spPr>
          <a:xfrm>
            <a:off x="4791866" y="5656565"/>
            <a:ext cx="1725171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pic>
        <p:nvPicPr>
          <p:cNvPr id="73" name="Graphique 72" descr="Centre d’appels avec un remplissage uni">
            <a:extLst>
              <a:ext uri="{FF2B5EF4-FFF2-40B4-BE49-F238E27FC236}">
                <a16:creationId xmlns:a16="http://schemas.microsoft.com/office/drawing/2014/main" id="{D95FB103-D9D1-422D-B20D-9FFBE77DEA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1516" y="3695572"/>
            <a:ext cx="742950" cy="742950"/>
          </a:xfrm>
          <a:prstGeom prst="rect">
            <a:avLst/>
          </a:prstGeom>
        </p:spPr>
      </p:pic>
      <p:pic>
        <p:nvPicPr>
          <p:cNvPr id="74" name="Graphique 73" descr="Femme policière avec un remplissage uni">
            <a:extLst>
              <a:ext uri="{FF2B5EF4-FFF2-40B4-BE49-F238E27FC236}">
                <a16:creationId xmlns:a16="http://schemas.microsoft.com/office/drawing/2014/main" id="{F616B7EA-D456-4519-9BDD-C417622AC3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92306" y="4099354"/>
            <a:ext cx="495591" cy="495591"/>
          </a:xfrm>
          <a:prstGeom prst="rect">
            <a:avLst/>
          </a:prstGeom>
        </p:spPr>
      </p:pic>
      <p:pic>
        <p:nvPicPr>
          <p:cNvPr id="75" name="Graphique 74" descr="Homme médecin avec un remplissage uni">
            <a:extLst>
              <a:ext uri="{FF2B5EF4-FFF2-40B4-BE49-F238E27FC236}">
                <a16:creationId xmlns:a16="http://schemas.microsoft.com/office/drawing/2014/main" id="{C1AFCB3C-3CC7-4662-9905-23AEBC1055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66273" y="4373314"/>
            <a:ext cx="495591" cy="495591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2DBC4643-FD76-4AE0-8E9A-523E6DF08D9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951" y="4393677"/>
            <a:ext cx="2341743" cy="102167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7" name="Graphique 76" descr="Profil mâle avec un remplissage uni">
            <a:extLst>
              <a:ext uri="{FF2B5EF4-FFF2-40B4-BE49-F238E27FC236}">
                <a16:creationId xmlns:a16="http://schemas.microsoft.com/office/drawing/2014/main" id="{A5F93FC3-0B97-4EBA-AC80-EADA55DF2D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28842" y="5067208"/>
            <a:ext cx="605722" cy="605722"/>
          </a:xfrm>
          <a:prstGeom prst="rect">
            <a:avLst/>
          </a:prstGeom>
        </p:spPr>
      </p:pic>
      <p:pic>
        <p:nvPicPr>
          <p:cNvPr id="78" name="Graphique 77" descr="Femme pompier avec un remplissage uni">
            <a:extLst>
              <a:ext uri="{FF2B5EF4-FFF2-40B4-BE49-F238E27FC236}">
                <a16:creationId xmlns:a16="http://schemas.microsoft.com/office/drawing/2014/main" id="{FD9DD9B4-0ABF-4BF2-B82F-260859BB9C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66144" y="4929455"/>
            <a:ext cx="495591" cy="495591"/>
          </a:xfrm>
          <a:prstGeom prst="rect">
            <a:avLst/>
          </a:prstGeom>
        </p:spPr>
      </p:pic>
      <p:pic>
        <p:nvPicPr>
          <p:cNvPr id="79" name="Graphique 78" descr="Repère avec un remplissage uni">
            <a:extLst>
              <a:ext uri="{FF2B5EF4-FFF2-40B4-BE49-F238E27FC236}">
                <a16:creationId xmlns:a16="http://schemas.microsoft.com/office/drawing/2014/main" id="{1E27C1BF-5C17-47BC-AEA2-F1FC967544B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24319" y="4495626"/>
            <a:ext cx="220262" cy="220262"/>
          </a:xfrm>
          <a:prstGeom prst="rect">
            <a:avLst/>
          </a:prstGeom>
        </p:spPr>
      </p:pic>
      <p:pic>
        <p:nvPicPr>
          <p:cNvPr id="80" name="Graphique 79" descr="Indicateur avec un remplissage uni">
            <a:extLst>
              <a:ext uri="{FF2B5EF4-FFF2-40B4-BE49-F238E27FC236}">
                <a16:creationId xmlns:a16="http://schemas.microsoft.com/office/drawing/2014/main" id="{8E62C7F8-1DA1-4FAC-BCAF-8C5ED062DD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474540" y="4766369"/>
            <a:ext cx="220262" cy="220262"/>
          </a:xfrm>
          <a:prstGeom prst="rect">
            <a:avLst/>
          </a:prstGeom>
        </p:spPr>
      </p:pic>
      <p:pic>
        <p:nvPicPr>
          <p:cNvPr id="81" name="Graphique 80" descr="Repère avec un remplissage uni">
            <a:extLst>
              <a:ext uri="{FF2B5EF4-FFF2-40B4-BE49-F238E27FC236}">
                <a16:creationId xmlns:a16="http://schemas.microsoft.com/office/drawing/2014/main" id="{072FFFFF-4E54-4E8F-AA8B-0811673D90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81890" y="4581102"/>
            <a:ext cx="220262" cy="220262"/>
          </a:xfrm>
          <a:prstGeom prst="rect">
            <a:avLst/>
          </a:prstGeom>
        </p:spPr>
      </p:pic>
      <p:pic>
        <p:nvPicPr>
          <p:cNvPr id="82" name="Graphique 81" descr="Indicateur avec un remplissage uni">
            <a:extLst>
              <a:ext uri="{FF2B5EF4-FFF2-40B4-BE49-F238E27FC236}">
                <a16:creationId xmlns:a16="http://schemas.microsoft.com/office/drawing/2014/main" id="{491D0890-D06C-4A3F-9CB1-87304140D30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53994" y="4779088"/>
            <a:ext cx="220262" cy="220262"/>
          </a:xfrm>
          <a:prstGeom prst="rect">
            <a:avLst/>
          </a:prstGeom>
        </p:spPr>
      </p:pic>
      <p:pic>
        <p:nvPicPr>
          <p:cNvPr id="83" name="Graphique 82" descr="Repère avec un remplissage uni">
            <a:extLst>
              <a:ext uri="{FF2B5EF4-FFF2-40B4-BE49-F238E27FC236}">
                <a16:creationId xmlns:a16="http://schemas.microsoft.com/office/drawing/2014/main" id="{5F9196A2-AAAA-4EF7-AE41-2BB4E45356D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34456" y="4644947"/>
            <a:ext cx="220262" cy="220262"/>
          </a:xfrm>
          <a:prstGeom prst="rect">
            <a:avLst/>
          </a:prstGeom>
        </p:spPr>
      </p:pic>
      <p:pic>
        <p:nvPicPr>
          <p:cNvPr id="84" name="Graphique 83" descr="Repère avec un remplissage uni">
            <a:extLst>
              <a:ext uri="{FF2B5EF4-FFF2-40B4-BE49-F238E27FC236}">
                <a16:creationId xmlns:a16="http://schemas.microsoft.com/office/drawing/2014/main" id="{0F09C2A3-C0D6-4E90-96B5-FC2F582F370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296773" y="4973528"/>
            <a:ext cx="220262" cy="220262"/>
          </a:xfrm>
          <a:prstGeom prst="rect">
            <a:avLst/>
          </a:prstGeom>
        </p:spPr>
      </p:pic>
      <p:pic>
        <p:nvPicPr>
          <p:cNvPr id="85" name="Graphique 84" descr="Repère avec un remplissage uni">
            <a:extLst>
              <a:ext uri="{FF2B5EF4-FFF2-40B4-BE49-F238E27FC236}">
                <a16:creationId xmlns:a16="http://schemas.microsoft.com/office/drawing/2014/main" id="{74370B05-1B28-4429-BE9A-3C979E13F0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182570" y="5028397"/>
            <a:ext cx="220262" cy="220262"/>
          </a:xfrm>
          <a:prstGeom prst="rect">
            <a:avLst/>
          </a:prstGeom>
        </p:spPr>
      </p:pic>
      <p:pic>
        <p:nvPicPr>
          <p:cNvPr id="86" name="Graphique 85" descr="Écran avec un remplissage uni">
            <a:extLst>
              <a:ext uri="{FF2B5EF4-FFF2-40B4-BE49-F238E27FC236}">
                <a16:creationId xmlns:a16="http://schemas.microsoft.com/office/drawing/2014/main" id="{E3EAADA2-C997-4B78-AE47-0AE1B231E8D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62944" y="3472271"/>
            <a:ext cx="938572" cy="859971"/>
          </a:xfrm>
          <a:prstGeom prst="rect">
            <a:avLst/>
          </a:prstGeom>
        </p:spPr>
      </p:pic>
      <p:grpSp>
        <p:nvGrpSpPr>
          <p:cNvPr id="53" name="Groupe 52">
            <a:extLst>
              <a:ext uri="{FF2B5EF4-FFF2-40B4-BE49-F238E27FC236}">
                <a16:creationId xmlns:a16="http://schemas.microsoft.com/office/drawing/2014/main" id="{40A8CA6C-DB18-40F0-A26B-7A224885DD05}"/>
              </a:ext>
            </a:extLst>
          </p:cNvPr>
          <p:cNvGrpSpPr/>
          <p:nvPr/>
        </p:nvGrpSpPr>
        <p:grpSpPr>
          <a:xfrm>
            <a:off x="3768055" y="1469219"/>
            <a:ext cx="1106831" cy="957100"/>
            <a:chOff x="4637604" y="1016959"/>
            <a:chExt cx="1362253" cy="1177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E707C08-BA86-4ACB-BEA6-45479B0D3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759228" y="1016959"/>
              <a:ext cx="561778" cy="570839"/>
            </a:xfrm>
            <a:prstGeom prst="rect">
              <a:avLst/>
            </a:prstGeom>
          </p:spPr>
        </p:pic>
        <p:pic>
          <p:nvPicPr>
            <p:cNvPr id="55" name="Graphique 54">
              <a:extLst>
                <a:ext uri="{FF2B5EF4-FFF2-40B4-BE49-F238E27FC236}">
                  <a16:creationId xmlns:a16="http://schemas.microsoft.com/office/drawing/2014/main" id="{ABE46531-D99D-4C7F-862F-49437D15C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438080" y="1386745"/>
              <a:ext cx="561777" cy="570838"/>
            </a:xfrm>
            <a:prstGeom prst="rect">
              <a:avLst/>
            </a:prstGeom>
          </p:spPr>
        </p:pic>
        <p:pic>
          <p:nvPicPr>
            <p:cNvPr id="51" name="Graphique 50">
              <a:extLst>
                <a:ext uri="{FF2B5EF4-FFF2-40B4-BE49-F238E27FC236}">
                  <a16:creationId xmlns:a16="http://schemas.microsoft.com/office/drawing/2014/main" id="{F7E656AD-7AF3-4DF3-A1CF-F29D00E49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637604" y="1624089"/>
              <a:ext cx="561778" cy="570839"/>
            </a:xfrm>
            <a:prstGeom prst="rect">
              <a:avLst/>
            </a:prstGeom>
          </p:spPr>
        </p:pic>
      </p:grp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1CE768B-DBAC-45E7-81F7-E2E2926EDDE2}"/>
              </a:ext>
            </a:extLst>
          </p:cNvPr>
          <p:cNvSpPr/>
          <p:nvPr/>
        </p:nvSpPr>
        <p:spPr>
          <a:xfrm>
            <a:off x="1160861" y="1685896"/>
            <a:ext cx="951905" cy="226250"/>
          </a:xfrm>
          <a:custGeom>
            <a:avLst/>
            <a:gdLst>
              <a:gd name="connsiteX0" fmla="*/ 0 w 1171575"/>
              <a:gd name="connsiteY0" fmla="*/ 278461 h 278461"/>
              <a:gd name="connsiteX1" fmla="*/ 419100 w 1171575"/>
              <a:gd name="connsiteY1" fmla="*/ 40336 h 278461"/>
              <a:gd name="connsiteX2" fmla="*/ 1171575 w 1171575"/>
              <a:gd name="connsiteY2" fmla="*/ 2236 h 27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575" h="278461">
                <a:moveTo>
                  <a:pt x="0" y="278461"/>
                </a:moveTo>
                <a:cubicBezTo>
                  <a:pt x="111919" y="182417"/>
                  <a:pt x="223838" y="86373"/>
                  <a:pt x="419100" y="40336"/>
                </a:cubicBezTo>
                <a:cubicBezTo>
                  <a:pt x="614362" y="-5701"/>
                  <a:pt x="892968" y="-1733"/>
                  <a:pt x="1171575" y="2236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7C6FFF7-CB63-4C0F-8CCF-21C38E421FE4}"/>
              </a:ext>
            </a:extLst>
          </p:cNvPr>
          <p:cNvSpPr/>
          <p:nvPr/>
        </p:nvSpPr>
        <p:spPr>
          <a:xfrm>
            <a:off x="3056932" y="1687638"/>
            <a:ext cx="688777" cy="38768"/>
          </a:xfrm>
          <a:custGeom>
            <a:avLst/>
            <a:gdLst>
              <a:gd name="connsiteX0" fmla="*/ 0 w 847725"/>
              <a:gd name="connsiteY0" fmla="*/ 47714 h 47714"/>
              <a:gd name="connsiteX1" fmla="*/ 447675 w 847725"/>
              <a:gd name="connsiteY1" fmla="*/ 89 h 47714"/>
              <a:gd name="connsiteX2" fmla="*/ 847725 w 847725"/>
              <a:gd name="connsiteY2" fmla="*/ 38189 h 4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725" h="47714">
                <a:moveTo>
                  <a:pt x="0" y="47714"/>
                </a:moveTo>
                <a:cubicBezTo>
                  <a:pt x="153194" y="24695"/>
                  <a:pt x="306388" y="1676"/>
                  <a:pt x="447675" y="89"/>
                </a:cubicBezTo>
                <a:cubicBezTo>
                  <a:pt x="588962" y="-1498"/>
                  <a:pt x="718343" y="18345"/>
                  <a:pt x="847725" y="38189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78FDDA2-970D-4CEE-A49F-E558C9A7DC6D}"/>
              </a:ext>
            </a:extLst>
          </p:cNvPr>
          <p:cNvSpPr/>
          <p:nvPr/>
        </p:nvSpPr>
        <p:spPr>
          <a:xfrm>
            <a:off x="4943436" y="1708400"/>
            <a:ext cx="1240290" cy="133381"/>
          </a:xfrm>
          <a:custGeom>
            <a:avLst/>
            <a:gdLst>
              <a:gd name="connsiteX0" fmla="*/ 0 w 1657350"/>
              <a:gd name="connsiteY0" fmla="*/ 143372 h 143372"/>
              <a:gd name="connsiteX1" fmla="*/ 895350 w 1657350"/>
              <a:gd name="connsiteY1" fmla="*/ 497 h 143372"/>
              <a:gd name="connsiteX2" fmla="*/ 1657350 w 1657350"/>
              <a:gd name="connsiteY2" fmla="*/ 105272 h 14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143372">
                <a:moveTo>
                  <a:pt x="0" y="143372"/>
                </a:moveTo>
                <a:cubicBezTo>
                  <a:pt x="309562" y="75109"/>
                  <a:pt x="619125" y="6847"/>
                  <a:pt x="895350" y="497"/>
                </a:cubicBezTo>
                <a:cubicBezTo>
                  <a:pt x="1171575" y="-5853"/>
                  <a:pt x="1414462" y="49709"/>
                  <a:pt x="1657350" y="105272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037214E-CA5B-43B2-9B33-506978840B48}"/>
              </a:ext>
            </a:extLst>
          </p:cNvPr>
          <p:cNvSpPr/>
          <p:nvPr/>
        </p:nvSpPr>
        <p:spPr>
          <a:xfrm>
            <a:off x="6825139" y="4415426"/>
            <a:ext cx="363736" cy="317302"/>
          </a:xfrm>
          <a:custGeom>
            <a:avLst/>
            <a:gdLst>
              <a:gd name="connsiteX0" fmla="*/ 447675 w 447675"/>
              <a:gd name="connsiteY0" fmla="*/ 0 h 390525"/>
              <a:gd name="connsiteX1" fmla="*/ 276225 w 447675"/>
              <a:gd name="connsiteY1" fmla="*/ 247650 h 390525"/>
              <a:gd name="connsiteX2" fmla="*/ 0 w 447675"/>
              <a:gd name="connsiteY2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" h="390525">
                <a:moveTo>
                  <a:pt x="447675" y="0"/>
                </a:moveTo>
                <a:cubicBezTo>
                  <a:pt x="399256" y="91281"/>
                  <a:pt x="350837" y="182563"/>
                  <a:pt x="276225" y="247650"/>
                </a:cubicBezTo>
                <a:cubicBezTo>
                  <a:pt x="201612" y="312738"/>
                  <a:pt x="100806" y="351631"/>
                  <a:pt x="0" y="390525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C6BAE751-5E19-4F82-BB56-0538BE566C3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26978" y="1508229"/>
            <a:ext cx="913209" cy="804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93F7F5AE-DFA9-43CB-A30B-DF556C22C075}"/>
              </a:ext>
            </a:extLst>
          </p:cNvPr>
          <p:cNvSpPr/>
          <p:nvPr/>
        </p:nvSpPr>
        <p:spPr>
          <a:xfrm>
            <a:off x="749482" y="2213968"/>
            <a:ext cx="132771" cy="859036"/>
          </a:xfrm>
          <a:custGeom>
            <a:avLst/>
            <a:gdLst>
              <a:gd name="connsiteX0" fmla="*/ 96735 w 163410"/>
              <a:gd name="connsiteY0" fmla="*/ 1057275 h 1057275"/>
              <a:gd name="connsiteX1" fmla="*/ 1485 w 163410"/>
              <a:gd name="connsiteY1" fmla="*/ 428625 h 1057275"/>
              <a:gd name="connsiteX2" fmla="*/ 163410 w 163410"/>
              <a:gd name="connsiteY2" fmla="*/ 0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410" h="1057275">
                <a:moveTo>
                  <a:pt x="96735" y="1057275"/>
                </a:moveTo>
                <a:cubicBezTo>
                  <a:pt x="43553" y="831056"/>
                  <a:pt x="-9628" y="604837"/>
                  <a:pt x="1485" y="428625"/>
                </a:cubicBezTo>
                <a:cubicBezTo>
                  <a:pt x="12597" y="252412"/>
                  <a:pt x="88003" y="126206"/>
                  <a:pt x="163410" y="0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AAC7881-3252-4B15-9A01-4F028A6550A8}"/>
              </a:ext>
            </a:extLst>
          </p:cNvPr>
          <p:cNvSpPr/>
          <p:nvPr/>
        </p:nvSpPr>
        <p:spPr>
          <a:xfrm>
            <a:off x="6912004" y="751286"/>
            <a:ext cx="680019" cy="627662"/>
          </a:xfrm>
          <a:custGeom>
            <a:avLst/>
            <a:gdLst>
              <a:gd name="connsiteX0" fmla="*/ 790575 w 790575"/>
              <a:gd name="connsiteY0" fmla="*/ 0 h 933450"/>
              <a:gd name="connsiteX1" fmla="*/ 638175 w 790575"/>
              <a:gd name="connsiteY1" fmla="*/ 495300 h 933450"/>
              <a:gd name="connsiteX2" fmla="*/ 0 w 790575"/>
              <a:gd name="connsiteY2" fmla="*/ 933450 h 933450"/>
              <a:gd name="connsiteX0" fmla="*/ 790575 w 790575"/>
              <a:gd name="connsiteY0" fmla="*/ 0 h 933450"/>
              <a:gd name="connsiteX1" fmla="*/ 476880 w 790575"/>
              <a:gd name="connsiteY1" fmla="*/ 502593 h 933450"/>
              <a:gd name="connsiteX2" fmla="*/ 0 w 790575"/>
              <a:gd name="connsiteY2" fmla="*/ 933450 h 933450"/>
              <a:gd name="connsiteX0" fmla="*/ 790575 w 790575"/>
              <a:gd name="connsiteY0" fmla="*/ 0 h 933450"/>
              <a:gd name="connsiteX1" fmla="*/ 476880 w 790575"/>
              <a:gd name="connsiteY1" fmla="*/ 502593 h 933450"/>
              <a:gd name="connsiteX2" fmla="*/ 0 w 790575"/>
              <a:gd name="connsiteY2" fmla="*/ 933450 h 933450"/>
              <a:gd name="connsiteX0" fmla="*/ 759213 w 759213"/>
              <a:gd name="connsiteY0" fmla="*/ 0 h 875110"/>
              <a:gd name="connsiteX1" fmla="*/ 476880 w 759213"/>
              <a:gd name="connsiteY1" fmla="*/ 444253 h 875110"/>
              <a:gd name="connsiteX2" fmla="*/ 0 w 759213"/>
              <a:gd name="connsiteY2" fmla="*/ 875110 h 875110"/>
              <a:gd name="connsiteX0" fmla="*/ 759213 w 759213"/>
              <a:gd name="connsiteY0" fmla="*/ 0 h 882402"/>
              <a:gd name="connsiteX1" fmla="*/ 476880 w 759213"/>
              <a:gd name="connsiteY1" fmla="*/ 451545 h 882402"/>
              <a:gd name="connsiteX2" fmla="*/ 0 w 759213"/>
              <a:gd name="connsiteY2" fmla="*/ 882402 h 882402"/>
              <a:gd name="connsiteX0" fmla="*/ 759213 w 759213"/>
              <a:gd name="connsiteY0" fmla="*/ 0 h 882402"/>
              <a:gd name="connsiteX1" fmla="*/ 476880 w 759213"/>
              <a:gd name="connsiteY1" fmla="*/ 451545 h 882402"/>
              <a:gd name="connsiteX2" fmla="*/ 0 w 759213"/>
              <a:gd name="connsiteY2" fmla="*/ 882402 h 882402"/>
              <a:gd name="connsiteX0" fmla="*/ 759213 w 759213"/>
              <a:gd name="connsiteY0" fmla="*/ 0 h 882402"/>
              <a:gd name="connsiteX1" fmla="*/ 497042 w 759213"/>
              <a:gd name="connsiteY1" fmla="*/ 480715 h 882402"/>
              <a:gd name="connsiteX2" fmla="*/ 0 w 759213"/>
              <a:gd name="connsiteY2" fmla="*/ 882402 h 882402"/>
              <a:gd name="connsiteX0" fmla="*/ 759213 w 759213"/>
              <a:gd name="connsiteY0" fmla="*/ 0 h 882402"/>
              <a:gd name="connsiteX1" fmla="*/ 497042 w 759213"/>
              <a:gd name="connsiteY1" fmla="*/ 480715 h 882402"/>
              <a:gd name="connsiteX2" fmla="*/ 0 w 759213"/>
              <a:gd name="connsiteY2" fmla="*/ 882402 h 882402"/>
              <a:gd name="connsiteX0" fmla="*/ 759213 w 759213"/>
              <a:gd name="connsiteY0" fmla="*/ 0 h 882402"/>
              <a:gd name="connsiteX1" fmla="*/ 497042 w 759213"/>
              <a:gd name="connsiteY1" fmla="*/ 480715 h 882402"/>
              <a:gd name="connsiteX2" fmla="*/ 0 w 759213"/>
              <a:gd name="connsiteY2" fmla="*/ 882402 h 88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9213" h="882402">
                <a:moveTo>
                  <a:pt x="759213" y="0"/>
                </a:moveTo>
                <a:cubicBezTo>
                  <a:pt x="686168" y="201463"/>
                  <a:pt x="624323" y="317847"/>
                  <a:pt x="497042" y="480715"/>
                </a:cubicBezTo>
                <a:cubicBezTo>
                  <a:pt x="349599" y="633859"/>
                  <a:pt x="253206" y="741114"/>
                  <a:pt x="0" y="882402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976F3C73-742F-404F-BAA2-9488CD355A66}"/>
              </a:ext>
            </a:extLst>
          </p:cNvPr>
          <p:cNvSpPr/>
          <p:nvPr/>
        </p:nvSpPr>
        <p:spPr>
          <a:xfrm>
            <a:off x="7567128" y="1777162"/>
            <a:ext cx="1313449" cy="574135"/>
          </a:xfrm>
          <a:custGeom>
            <a:avLst/>
            <a:gdLst>
              <a:gd name="connsiteX0" fmla="*/ 1919288 w 1919288"/>
              <a:gd name="connsiteY0" fmla="*/ 0 h 511969"/>
              <a:gd name="connsiteX1" fmla="*/ 697706 w 1919288"/>
              <a:gd name="connsiteY1" fmla="*/ 250032 h 511969"/>
              <a:gd name="connsiteX2" fmla="*/ 0 w 1919288"/>
              <a:gd name="connsiteY2" fmla="*/ 511969 h 511969"/>
              <a:gd name="connsiteX0" fmla="*/ 1843088 w 1843088"/>
              <a:gd name="connsiteY0" fmla="*/ 0 h 466725"/>
              <a:gd name="connsiteX1" fmla="*/ 697706 w 1843088"/>
              <a:gd name="connsiteY1" fmla="*/ 204788 h 466725"/>
              <a:gd name="connsiteX2" fmla="*/ 0 w 1843088"/>
              <a:gd name="connsiteY2" fmla="*/ 466725 h 466725"/>
              <a:gd name="connsiteX0" fmla="*/ 1843088 w 1843088"/>
              <a:gd name="connsiteY0" fmla="*/ 0 h 466725"/>
              <a:gd name="connsiteX1" fmla="*/ 697706 w 1843088"/>
              <a:gd name="connsiteY1" fmla="*/ 204788 h 466725"/>
              <a:gd name="connsiteX2" fmla="*/ 0 w 1843088"/>
              <a:gd name="connsiteY2" fmla="*/ 466725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088" h="466725">
                <a:moveTo>
                  <a:pt x="1843088" y="0"/>
                </a:moveTo>
                <a:cubicBezTo>
                  <a:pt x="1373187" y="60921"/>
                  <a:pt x="1017587" y="119460"/>
                  <a:pt x="697706" y="204788"/>
                </a:cubicBezTo>
                <a:cubicBezTo>
                  <a:pt x="377825" y="290116"/>
                  <a:pt x="188912" y="378420"/>
                  <a:pt x="0" y="466725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368248" y="2924945"/>
            <a:ext cx="913209" cy="1394144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DC9CEC05-BD29-47D1-9B88-BD9765F47DF2}"/>
              </a:ext>
            </a:extLst>
          </p:cNvPr>
          <p:cNvSpPr/>
          <p:nvPr/>
        </p:nvSpPr>
        <p:spPr>
          <a:xfrm rot="2568584">
            <a:off x="6720372" y="2779831"/>
            <a:ext cx="228327" cy="723513"/>
          </a:xfrm>
          <a:custGeom>
            <a:avLst/>
            <a:gdLst>
              <a:gd name="connsiteX0" fmla="*/ 0 w 299476"/>
              <a:gd name="connsiteY0" fmla="*/ 0 h 1314450"/>
              <a:gd name="connsiteX1" fmla="*/ 266700 w 299476"/>
              <a:gd name="connsiteY1" fmla="*/ 657225 h 1314450"/>
              <a:gd name="connsiteX2" fmla="*/ 285750 w 299476"/>
              <a:gd name="connsiteY2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476" h="1314450">
                <a:moveTo>
                  <a:pt x="0" y="0"/>
                </a:moveTo>
                <a:cubicBezTo>
                  <a:pt x="109537" y="219075"/>
                  <a:pt x="219075" y="438150"/>
                  <a:pt x="266700" y="657225"/>
                </a:cubicBezTo>
                <a:cubicBezTo>
                  <a:pt x="314325" y="876300"/>
                  <a:pt x="300037" y="1095375"/>
                  <a:pt x="285750" y="1314450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0DBFB0CB-5252-41F6-8050-C50381A96FC3}"/>
              </a:ext>
            </a:extLst>
          </p:cNvPr>
          <p:cNvSpPr/>
          <p:nvPr/>
        </p:nvSpPr>
        <p:spPr>
          <a:xfrm>
            <a:off x="3335123" y="4415424"/>
            <a:ext cx="1629072" cy="385939"/>
          </a:xfrm>
          <a:custGeom>
            <a:avLst/>
            <a:gdLst>
              <a:gd name="connsiteX0" fmla="*/ 1914525 w 1914525"/>
              <a:gd name="connsiteY0" fmla="*/ 0 h 342900"/>
              <a:gd name="connsiteX1" fmla="*/ 1095375 w 1914525"/>
              <a:gd name="connsiteY1" fmla="*/ 209550 h 342900"/>
              <a:gd name="connsiteX2" fmla="*/ 0 w 1914525"/>
              <a:gd name="connsiteY2" fmla="*/ 342900 h 342900"/>
              <a:gd name="connsiteX0" fmla="*/ 2015037 w 2015037"/>
              <a:gd name="connsiteY0" fmla="*/ 0 h 403598"/>
              <a:gd name="connsiteX1" fmla="*/ 1095375 w 2015037"/>
              <a:gd name="connsiteY1" fmla="*/ 270248 h 403598"/>
              <a:gd name="connsiteX2" fmla="*/ 0 w 2015037"/>
              <a:gd name="connsiteY2" fmla="*/ 403598 h 40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037" h="403598">
                <a:moveTo>
                  <a:pt x="2015037" y="0"/>
                </a:moveTo>
                <a:cubicBezTo>
                  <a:pt x="1765005" y="76200"/>
                  <a:pt x="1414462" y="213098"/>
                  <a:pt x="1095375" y="270248"/>
                </a:cubicBezTo>
                <a:cubicBezTo>
                  <a:pt x="776288" y="327398"/>
                  <a:pt x="388144" y="365498"/>
                  <a:pt x="0" y="403598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D356C352-8199-4EE5-B640-A8A0516750B6}"/>
              </a:ext>
            </a:extLst>
          </p:cNvPr>
          <p:cNvSpPr/>
          <p:nvPr/>
        </p:nvSpPr>
        <p:spPr>
          <a:xfrm>
            <a:off x="3349732" y="5275565"/>
            <a:ext cx="1672508" cy="219460"/>
          </a:xfrm>
          <a:custGeom>
            <a:avLst/>
            <a:gdLst>
              <a:gd name="connsiteX0" fmla="*/ 2133600 w 2133600"/>
              <a:gd name="connsiteY0" fmla="*/ 242654 h 242654"/>
              <a:gd name="connsiteX1" fmla="*/ 1038225 w 2133600"/>
              <a:gd name="connsiteY1" fmla="*/ 4529 h 242654"/>
              <a:gd name="connsiteX2" fmla="*/ 0 w 2133600"/>
              <a:gd name="connsiteY2" fmla="*/ 109304 h 242654"/>
              <a:gd name="connsiteX0" fmla="*/ 2140212 w 2140212"/>
              <a:gd name="connsiteY0" fmla="*/ 251576 h 251576"/>
              <a:gd name="connsiteX1" fmla="*/ 1044837 w 2140212"/>
              <a:gd name="connsiteY1" fmla="*/ 13451 h 251576"/>
              <a:gd name="connsiteX2" fmla="*/ 0 w 2140212"/>
              <a:gd name="connsiteY2" fmla="*/ 54726 h 251576"/>
              <a:gd name="connsiteX0" fmla="*/ 2140212 w 2140212"/>
              <a:gd name="connsiteY0" fmla="*/ 245553 h 245553"/>
              <a:gd name="connsiteX1" fmla="*/ 1044837 w 2140212"/>
              <a:gd name="connsiteY1" fmla="*/ 7428 h 245553"/>
              <a:gd name="connsiteX2" fmla="*/ 0 w 2140212"/>
              <a:gd name="connsiteY2" fmla="*/ 48703 h 245553"/>
              <a:gd name="connsiteX0" fmla="*/ 2140212 w 2140212"/>
              <a:gd name="connsiteY0" fmla="*/ 213063 h 213063"/>
              <a:gd name="connsiteX1" fmla="*/ 980168 w 2140212"/>
              <a:gd name="connsiteY1" fmla="*/ 27611 h 213063"/>
              <a:gd name="connsiteX2" fmla="*/ 0 w 2140212"/>
              <a:gd name="connsiteY2" fmla="*/ 16213 h 213063"/>
              <a:gd name="connsiteX0" fmla="*/ 2150161 w 2150161"/>
              <a:gd name="connsiteY0" fmla="*/ 247752 h 247752"/>
              <a:gd name="connsiteX1" fmla="*/ 990117 w 2150161"/>
              <a:gd name="connsiteY1" fmla="*/ 62300 h 247752"/>
              <a:gd name="connsiteX2" fmla="*/ 0 w 2150161"/>
              <a:gd name="connsiteY2" fmla="*/ 8763 h 247752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0161" h="238990">
                <a:moveTo>
                  <a:pt x="2150161" y="238990"/>
                </a:moveTo>
                <a:cubicBezTo>
                  <a:pt x="1780273" y="131040"/>
                  <a:pt x="1345717" y="82084"/>
                  <a:pt x="990117" y="53538"/>
                </a:cubicBezTo>
                <a:cubicBezTo>
                  <a:pt x="629543" y="22885"/>
                  <a:pt x="361999" y="-145"/>
                  <a:pt x="0" y="1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0" name="Triangle isocèle 49">
            <a:extLst>
              <a:ext uri="{FF2B5EF4-FFF2-40B4-BE49-F238E27FC236}">
                <a16:creationId xmlns:a16="http://schemas.microsoft.com/office/drawing/2014/main" id="{AC404564-94A8-41D1-A718-D41953B6DD82}"/>
              </a:ext>
            </a:extLst>
          </p:cNvPr>
          <p:cNvSpPr/>
          <p:nvPr/>
        </p:nvSpPr>
        <p:spPr>
          <a:xfrm rot="16044192">
            <a:off x="2823763" y="4891016"/>
            <a:ext cx="750689" cy="31053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A649F80-20D9-417B-ACCB-C90C2E2F44E0}"/>
              </a:ext>
            </a:extLst>
          </p:cNvPr>
          <p:cNvGrpSpPr/>
          <p:nvPr/>
        </p:nvGrpSpPr>
        <p:grpSpPr>
          <a:xfrm>
            <a:off x="5182510" y="1371442"/>
            <a:ext cx="2394925" cy="1729057"/>
            <a:chOff x="7010224" y="996777"/>
            <a:chExt cx="2125424" cy="15344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5FBB156D-9F97-4D50-8D74-2FF05DAB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7954548" y="996777"/>
              <a:ext cx="1181100" cy="1200150"/>
            </a:xfrm>
            <a:prstGeom prst="rect">
              <a:avLst/>
            </a:prstGeom>
          </p:spPr>
        </p:pic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DD378CBC-411C-412E-848C-C783B358D15A}"/>
                </a:ext>
              </a:extLst>
            </p:cNvPr>
            <p:cNvSpPr txBox="1"/>
            <p:nvPr/>
          </p:nvSpPr>
          <p:spPr>
            <a:xfrm>
              <a:off x="7010224" y="2005464"/>
              <a:ext cx="1888648" cy="525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25" i="1" dirty="0">
                  <a:latin typeface="Verdana" panose="020B0604030504040204" pitchFamily="34" charset="0"/>
                  <a:ea typeface="Verdana" panose="020B0604030504040204" pitchFamily="34" charset="0"/>
                </a:rPr>
                <a:t>Entity</a:t>
              </a:r>
            </a:p>
            <a:p>
              <a:pPr algn="ctr"/>
              <a:r>
                <a:rPr lang="en-US" sz="1625" i="1" dirty="0">
                  <a:latin typeface="Verdana" panose="020B0604030504040204" pitchFamily="34" charset="0"/>
                  <a:ea typeface="Verdana" panose="020B0604030504040204" pitchFamily="34" charset="0"/>
                </a:rPr>
                <a:t>Recognition</a:t>
              </a:r>
            </a:p>
          </p:txBody>
        </p:sp>
      </p:grpSp>
      <p:sp>
        <p:nvSpPr>
          <p:cNvPr id="62" name="ZoneTexte 61">
            <a:extLst>
              <a:ext uri="{FF2B5EF4-FFF2-40B4-BE49-F238E27FC236}">
                <a16:creationId xmlns:a16="http://schemas.microsoft.com/office/drawing/2014/main" id="{CBD4F808-0E6A-437A-BFFB-785BC1451205}"/>
              </a:ext>
            </a:extLst>
          </p:cNvPr>
          <p:cNvSpPr txBox="1"/>
          <p:nvPr/>
        </p:nvSpPr>
        <p:spPr>
          <a:xfrm>
            <a:off x="3858917" y="1179921"/>
            <a:ext cx="118154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75" dirty="0">
                <a:latin typeface="Verdana" panose="020B0604030504040204" pitchFamily="34" charset="0"/>
                <a:ea typeface="Verdana" panose="020B0604030504040204" pitchFamily="34" charset="0"/>
              </a:rPr>
              <a:t>Informativeness</a:t>
            </a:r>
            <a:endParaRPr lang="en-US" sz="1138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6A8DD925-E754-4782-B86B-7DD8219B0556}"/>
              </a:ext>
            </a:extLst>
          </p:cNvPr>
          <p:cNvSpPr txBox="1"/>
          <p:nvPr/>
        </p:nvSpPr>
        <p:spPr>
          <a:xfrm>
            <a:off x="4158751" y="2247354"/>
            <a:ext cx="927200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75" dirty="0">
                <a:latin typeface="Verdana" panose="020B0604030504040204" pitchFamily="34" charset="0"/>
                <a:ea typeface="Verdana" panose="020B0604030504040204" pitchFamily="34" charset="0"/>
              </a:rPr>
              <a:t>Eyewitness</a:t>
            </a:r>
            <a:endParaRPr lang="en-US" sz="1138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62F7C22-47ED-4D1F-A808-8ED60D65EE67}"/>
              </a:ext>
            </a:extLst>
          </p:cNvPr>
          <p:cNvSpPr txBox="1"/>
          <p:nvPr/>
        </p:nvSpPr>
        <p:spPr>
          <a:xfrm>
            <a:off x="3138655" y="2381462"/>
            <a:ext cx="1181541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75" dirty="0">
                <a:latin typeface="Verdana" panose="020B0604030504040204" pitchFamily="34" charset="0"/>
                <a:ea typeface="Verdana" panose="020B0604030504040204" pitchFamily="34" charset="0"/>
              </a:rPr>
              <a:t>Relevance</a:t>
            </a:r>
            <a:endParaRPr lang="en-US" sz="1138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C4585ED8-CE8C-4692-A032-05B92FD5EDE1}"/>
              </a:ext>
            </a:extLst>
          </p:cNvPr>
          <p:cNvGrpSpPr/>
          <p:nvPr/>
        </p:nvGrpSpPr>
        <p:grpSpPr>
          <a:xfrm>
            <a:off x="8180921" y="4060020"/>
            <a:ext cx="1544591" cy="1342072"/>
            <a:chOff x="10068823" y="4208974"/>
            <a:chExt cx="1901035" cy="1651780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030AED77-176B-4818-B733-0A4C7E013352}"/>
                </a:ext>
              </a:extLst>
            </p:cNvPr>
            <p:cNvSpPr/>
            <p:nvPr/>
          </p:nvSpPr>
          <p:spPr>
            <a:xfrm>
              <a:off x="10068823" y="4225258"/>
              <a:ext cx="522898" cy="490652"/>
            </a:xfrm>
            <a:prstGeom prst="roundRect">
              <a:avLst>
                <a:gd name="adj" fmla="val 30024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DA6ED134-5D96-4305-991D-8798BF2447CB}"/>
                </a:ext>
              </a:extLst>
            </p:cNvPr>
            <p:cNvSpPr txBox="1"/>
            <p:nvPr/>
          </p:nvSpPr>
          <p:spPr>
            <a:xfrm>
              <a:off x="10707797" y="4208974"/>
              <a:ext cx="1262061" cy="544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38" dirty="0">
                  <a:latin typeface="Verdana" panose="020B0604030504040204" pitchFamily="34" charset="0"/>
                  <a:ea typeface="Verdana" panose="020B0604030504040204" pitchFamily="34" charset="0"/>
                </a:rPr>
                <a:t>Previous</a:t>
              </a:r>
            </a:p>
            <a:p>
              <a:pPr algn="ctr"/>
              <a:r>
                <a:rPr lang="en-US" sz="1138" dirty="0">
                  <a:latin typeface="Verdana" panose="020B0604030504040204" pitchFamily="34" charset="0"/>
                  <a:ea typeface="Verdana" panose="020B0604030504040204" pitchFamily="34" charset="0"/>
                </a:rPr>
                <a:t>approaches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57742B74-5160-4EE6-8136-4948D1E516E9}"/>
                </a:ext>
              </a:extLst>
            </p:cNvPr>
            <p:cNvSpPr txBox="1"/>
            <p:nvPr/>
          </p:nvSpPr>
          <p:spPr>
            <a:xfrm>
              <a:off x="10610737" y="5100545"/>
              <a:ext cx="1262061" cy="760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38" dirty="0">
                  <a:latin typeface="Verdana" panose="020B0604030504040204" pitchFamily="34" charset="0"/>
                  <a:ea typeface="Verdana" panose="020B0604030504040204" pitchFamily="34" charset="0"/>
                </a:rPr>
                <a:t>Our contribution</a:t>
              </a:r>
            </a:p>
          </p:txBody>
        </p:sp>
        <p:sp>
          <p:nvSpPr>
            <p:cNvPr id="69" name="Rectangle : coins arrondis 68">
              <a:extLst>
                <a:ext uri="{FF2B5EF4-FFF2-40B4-BE49-F238E27FC236}">
                  <a16:creationId xmlns:a16="http://schemas.microsoft.com/office/drawing/2014/main" id="{E7EE4B24-E03C-4305-A5C6-60F822704FD8}"/>
                </a:ext>
              </a:extLst>
            </p:cNvPr>
            <p:cNvSpPr/>
            <p:nvPr/>
          </p:nvSpPr>
          <p:spPr>
            <a:xfrm>
              <a:off x="10087839" y="5116830"/>
              <a:ext cx="522898" cy="490652"/>
            </a:xfrm>
            <a:prstGeom prst="roundRect">
              <a:avLst>
                <a:gd name="adj" fmla="val 3002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</p:grpSp>
    </p:spTree>
    <p:extLst>
      <p:ext uri="{BB962C8B-B14F-4D97-AF65-F5344CB8AC3E}">
        <p14:creationId xmlns:p14="http://schemas.microsoft.com/office/powerpoint/2010/main" val="89812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orme libre : forme 189">
            <a:extLst>
              <a:ext uri="{FF2B5EF4-FFF2-40B4-BE49-F238E27FC236}">
                <a16:creationId xmlns:a16="http://schemas.microsoft.com/office/drawing/2014/main" id="{357A4DB7-F188-4DF2-8BE9-0AAB2A8A8089}"/>
              </a:ext>
            </a:extLst>
          </p:cNvPr>
          <p:cNvSpPr/>
          <p:nvPr/>
        </p:nvSpPr>
        <p:spPr>
          <a:xfrm rot="18522966" flipH="1">
            <a:off x="770906" y="3362979"/>
            <a:ext cx="83185" cy="422268"/>
          </a:xfrm>
          <a:custGeom>
            <a:avLst/>
            <a:gdLst>
              <a:gd name="connsiteX0" fmla="*/ 69986 w 85861"/>
              <a:gd name="connsiteY0" fmla="*/ 269875 h 269875"/>
              <a:gd name="connsiteX1" fmla="*/ 136 w 85861"/>
              <a:gd name="connsiteY1" fmla="*/ 114300 h 269875"/>
              <a:gd name="connsiteX2" fmla="*/ 85861 w 85861"/>
              <a:gd name="connsiteY2" fmla="*/ 0 h 269875"/>
              <a:gd name="connsiteX0" fmla="*/ 62174 w 78049"/>
              <a:gd name="connsiteY0" fmla="*/ 269875 h 269875"/>
              <a:gd name="connsiteX1" fmla="*/ 171 w 78049"/>
              <a:gd name="connsiteY1" fmla="*/ 155181 h 269875"/>
              <a:gd name="connsiteX2" fmla="*/ 78049 w 78049"/>
              <a:gd name="connsiteY2" fmla="*/ 0 h 269875"/>
              <a:gd name="connsiteX0" fmla="*/ 63708 w 79583"/>
              <a:gd name="connsiteY0" fmla="*/ 269875 h 269875"/>
              <a:gd name="connsiteX1" fmla="*/ 1705 w 79583"/>
              <a:gd name="connsiteY1" fmla="*/ 155181 h 269875"/>
              <a:gd name="connsiteX2" fmla="*/ 79583 w 79583"/>
              <a:gd name="connsiteY2" fmla="*/ 0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83" h="269875">
                <a:moveTo>
                  <a:pt x="63708" y="269875"/>
                </a:moveTo>
                <a:cubicBezTo>
                  <a:pt x="27460" y="214577"/>
                  <a:pt x="-941" y="200160"/>
                  <a:pt x="1705" y="155181"/>
                </a:cubicBezTo>
                <a:cubicBezTo>
                  <a:pt x="-9668" y="101445"/>
                  <a:pt x="38043" y="34660"/>
                  <a:pt x="79583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30EC0EF2-62E7-49A4-B58A-13D5E0C18DE0}"/>
              </a:ext>
            </a:extLst>
          </p:cNvPr>
          <p:cNvSpPr/>
          <p:nvPr/>
        </p:nvSpPr>
        <p:spPr>
          <a:xfrm rot="3837093" flipH="1">
            <a:off x="681043" y="3939411"/>
            <a:ext cx="68244" cy="298973"/>
          </a:xfrm>
          <a:custGeom>
            <a:avLst/>
            <a:gdLst>
              <a:gd name="connsiteX0" fmla="*/ 1833 w 20883"/>
              <a:gd name="connsiteY0" fmla="*/ 295275 h 295275"/>
              <a:gd name="connsiteX1" fmla="*/ 1833 w 20883"/>
              <a:gd name="connsiteY1" fmla="*/ 114300 h 295275"/>
              <a:gd name="connsiteX2" fmla="*/ 20883 w 20883"/>
              <a:gd name="connsiteY2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83" h="295275">
                <a:moveTo>
                  <a:pt x="1833" y="295275"/>
                </a:moveTo>
                <a:cubicBezTo>
                  <a:pt x="245" y="229393"/>
                  <a:pt x="-1342" y="163512"/>
                  <a:pt x="1833" y="114300"/>
                </a:cubicBezTo>
                <a:cubicBezTo>
                  <a:pt x="5008" y="65088"/>
                  <a:pt x="12945" y="32544"/>
                  <a:pt x="20883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5" y="4775417"/>
            <a:ext cx="2703440" cy="1447732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115227" y="4028969"/>
            <a:ext cx="723438" cy="110443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16" y="5505555"/>
            <a:ext cx="281195" cy="228705"/>
          </a:xfrm>
          <a:prstGeom prst="rect">
            <a:avLst/>
          </a:prstGeom>
        </p:spPr>
      </p:pic>
      <p:pic>
        <p:nvPicPr>
          <p:cNvPr id="54" name="Image 53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4A849E8-13B9-4606-8B62-13D79AC83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01" y="5424652"/>
            <a:ext cx="281195" cy="228705"/>
          </a:xfrm>
          <a:prstGeom prst="rect">
            <a:avLst/>
          </a:prstGeom>
        </p:spPr>
      </p:pic>
      <p:pic>
        <p:nvPicPr>
          <p:cNvPr id="65" name="Image 64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C3596340-73CD-4FBF-94B7-832F6C8EE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89" y="5876228"/>
            <a:ext cx="281195" cy="228705"/>
          </a:xfrm>
          <a:prstGeom prst="rect">
            <a:avLst/>
          </a:prstGeom>
        </p:spPr>
      </p:pic>
      <p:pic>
        <p:nvPicPr>
          <p:cNvPr id="66" name="Graphique 65">
            <a:extLst>
              <a:ext uri="{FF2B5EF4-FFF2-40B4-BE49-F238E27FC236}">
                <a16:creationId xmlns:a16="http://schemas.microsoft.com/office/drawing/2014/main" id="{C05F9461-3E79-45AB-ACA2-CE104AE07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41" y="3650601"/>
            <a:ext cx="521046" cy="459227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EA976F25-243E-4050-ABE0-CBE36271049E}"/>
              </a:ext>
            </a:extLst>
          </p:cNvPr>
          <p:cNvSpPr txBox="1"/>
          <p:nvPr/>
        </p:nvSpPr>
        <p:spPr>
          <a:xfrm>
            <a:off x="705539" y="1556840"/>
            <a:ext cx="967561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38" dirty="0">
                <a:gradFill flip="none" rotWithShape="1">
                  <a:gsLst>
                    <a:gs pos="0">
                      <a:srgbClr val="00B050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Firefighter</a:t>
            </a:r>
          </a:p>
          <a:p>
            <a:pPr algn="r"/>
            <a:r>
              <a:rPr lang="en-US" sz="1138" dirty="0">
                <a:gradFill flip="none" rotWithShape="1">
                  <a:gsLst>
                    <a:gs pos="0">
                      <a:schemeClr val="accent2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House</a:t>
            </a:r>
          </a:p>
          <a:p>
            <a:pPr algn="r"/>
            <a:r>
              <a:rPr lang="en-US" sz="1138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Starfish</a:t>
            </a:r>
          </a:p>
          <a:p>
            <a:pPr algn="r"/>
            <a:endParaRPr lang="en-US" sz="1138" dirty="0">
              <a:gradFill flip="none" rotWithShape="1">
                <a:gsLst>
                  <a:gs pos="0">
                    <a:schemeClr val="tx1"/>
                  </a:gs>
                  <a:gs pos="63000">
                    <a:schemeClr val="accent1">
                      <a:lumMod val="45000"/>
                      <a:lumOff val="55000"/>
                      <a:alpha val="6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2000"/>
                    </a:schemeClr>
                  </a:gs>
                </a:gsLst>
                <a:lin ang="0" scaled="0"/>
                <a:tileRect/>
              </a:gra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2C43677E-0931-47E9-95E6-4FB67E5F42B1}"/>
              </a:ext>
            </a:extLst>
          </p:cNvPr>
          <p:cNvSpPr/>
          <p:nvPr/>
        </p:nvSpPr>
        <p:spPr>
          <a:xfrm>
            <a:off x="1655230" y="1452144"/>
            <a:ext cx="167164" cy="8293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5F51F440-0AD8-4B30-BABB-D98F76342BA4}"/>
              </a:ext>
            </a:extLst>
          </p:cNvPr>
          <p:cNvSpPr txBox="1"/>
          <p:nvPr/>
        </p:nvSpPr>
        <p:spPr>
          <a:xfrm>
            <a:off x="1158040" y="805339"/>
            <a:ext cx="1123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Language Model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3615DC53-6538-4994-833C-B204791F6553}"/>
              </a:ext>
            </a:extLst>
          </p:cNvPr>
          <p:cNvSpPr txBox="1"/>
          <p:nvPr/>
        </p:nvSpPr>
        <p:spPr>
          <a:xfrm>
            <a:off x="1722169" y="1576829"/>
            <a:ext cx="1099777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38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1080000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0.1286, 1.5432</a:t>
            </a:r>
          </a:p>
          <a:p>
            <a:r>
              <a:rPr lang="en-US" sz="1138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1080000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1.5438,-1,987</a:t>
            </a:r>
          </a:p>
          <a:p>
            <a:r>
              <a:rPr lang="en-US" sz="1138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1080000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-1.8437, 0.1093</a:t>
            </a:r>
          </a:p>
        </p:txBody>
      </p:sp>
      <p:sp>
        <p:nvSpPr>
          <p:cNvPr id="80" name="Forme libre : forme 79">
            <a:extLst>
              <a:ext uri="{FF2B5EF4-FFF2-40B4-BE49-F238E27FC236}">
                <a16:creationId xmlns:a16="http://schemas.microsoft.com/office/drawing/2014/main" id="{68CB8B18-D9E6-4ACB-A6B8-D683A27DACB1}"/>
              </a:ext>
            </a:extLst>
          </p:cNvPr>
          <p:cNvSpPr/>
          <p:nvPr/>
        </p:nvSpPr>
        <p:spPr>
          <a:xfrm>
            <a:off x="2612186" y="1487786"/>
            <a:ext cx="414681" cy="829363"/>
          </a:xfrm>
          <a:custGeom>
            <a:avLst/>
            <a:gdLst>
              <a:gd name="connsiteX0" fmla="*/ 0 w 510377"/>
              <a:gd name="connsiteY0" fmla="*/ 0 h 1020755"/>
              <a:gd name="connsiteX1" fmla="*/ 510377 w 510377"/>
              <a:gd name="connsiteY1" fmla="*/ 510378 h 1020755"/>
              <a:gd name="connsiteX2" fmla="*/ 0 w 510377"/>
              <a:gd name="connsiteY2" fmla="*/ 1020755 h 1020755"/>
              <a:gd name="connsiteX3" fmla="*/ 0 w 510377"/>
              <a:gd name="connsiteY3" fmla="*/ 962657 h 1020755"/>
              <a:gd name="connsiteX4" fmla="*/ 455493 w 510377"/>
              <a:gd name="connsiteY4" fmla="*/ 510377 h 1020755"/>
              <a:gd name="connsiteX5" fmla="*/ 0 w 510377"/>
              <a:gd name="connsiteY5" fmla="*/ 58096 h 1020755"/>
              <a:gd name="connsiteX6" fmla="*/ 0 w 510377"/>
              <a:gd name="connsiteY6" fmla="*/ 0 h 1020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0377" h="1020755">
                <a:moveTo>
                  <a:pt x="0" y="0"/>
                </a:moveTo>
                <a:lnTo>
                  <a:pt x="510377" y="510378"/>
                </a:lnTo>
                <a:lnTo>
                  <a:pt x="0" y="1020755"/>
                </a:lnTo>
                <a:lnTo>
                  <a:pt x="0" y="962657"/>
                </a:lnTo>
                <a:lnTo>
                  <a:pt x="455493" y="510377"/>
                </a:lnTo>
                <a:lnTo>
                  <a:pt x="0" y="580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63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8CACA4-62E6-4ECF-898F-102383D250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05" y="1449227"/>
            <a:ext cx="289625" cy="829363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D6CFDA24-2CD9-418D-988F-E5549269F407}"/>
              </a:ext>
            </a:extLst>
          </p:cNvPr>
          <p:cNvSpPr txBox="1"/>
          <p:nvPr/>
        </p:nvSpPr>
        <p:spPr>
          <a:xfrm>
            <a:off x="5723820" y="5130581"/>
            <a:ext cx="12411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Label Propagation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320308A0-4FF7-4BAF-AA02-F1D2812AED76}"/>
              </a:ext>
            </a:extLst>
          </p:cNvPr>
          <p:cNvSpPr txBox="1"/>
          <p:nvPr/>
        </p:nvSpPr>
        <p:spPr>
          <a:xfrm>
            <a:off x="1158040" y="1216639"/>
            <a:ext cx="112387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75" dirty="0"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7C9F1078-95CD-473D-94A5-9FCB058D781A}"/>
              </a:ext>
            </a:extLst>
          </p:cNvPr>
          <p:cNvGrpSpPr/>
          <p:nvPr/>
        </p:nvGrpSpPr>
        <p:grpSpPr>
          <a:xfrm>
            <a:off x="5597100" y="1215421"/>
            <a:ext cx="1143514" cy="665801"/>
            <a:chOff x="6888738" y="704593"/>
            <a:chExt cx="1407402" cy="819447"/>
          </a:xfrm>
        </p:grpSpPr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C8956014-7553-418A-B98A-33003C38CAE9}"/>
                </a:ext>
              </a:extLst>
            </p:cNvPr>
            <p:cNvSpPr txBox="1"/>
            <p:nvPr/>
          </p:nvSpPr>
          <p:spPr>
            <a:xfrm>
              <a:off x="6912904" y="704593"/>
              <a:ext cx="1383236" cy="606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Verdana" panose="020B0604030504040204" pitchFamily="34" charset="0"/>
                  <a:ea typeface="Verdana" panose="020B0604030504040204" pitchFamily="34" charset="0"/>
                </a:rPr>
                <a:t>Dimension reduction</a:t>
              </a:r>
            </a:p>
          </p:txBody>
        </p:sp>
        <p:sp>
          <p:nvSpPr>
            <p:cNvPr id="125" name="ZoneTexte 124">
              <a:extLst>
                <a:ext uri="{FF2B5EF4-FFF2-40B4-BE49-F238E27FC236}">
                  <a16:creationId xmlns:a16="http://schemas.microsoft.com/office/drawing/2014/main" id="{8F4CCC03-EC0C-4069-9FC3-A4B85EB78306}"/>
                </a:ext>
              </a:extLst>
            </p:cNvPr>
            <p:cNvSpPr txBox="1"/>
            <p:nvPr/>
          </p:nvSpPr>
          <p:spPr>
            <a:xfrm>
              <a:off x="6888738" y="1225733"/>
              <a:ext cx="1383236" cy="298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75" dirty="0">
                  <a:latin typeface="Verdana" panose="020B0604030504040204" pitchFamily="34" charset="0"/>
                  <a:ea typeface="Verdana" panose="020B0604030504040204" pitchFamily="34" charset="0"/>
                </a:rPr>
                <a:t>UMAP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BD0C3C20-E27C-4D2D-9262-4A904E0790E6}"/>
              </a:ext>
            </a:extLst>
          </p:cNvPr>
          <p:cNvGrpSpPr/>
          <p:nvPr/>
        </p:nvGrpSpPr>
        <p:grpSpPr>
          <a:xfrm>
            <a:off x="8640973" y="3166629"/>
            <a:ext cx="1126019" cy="472435"/>
            <a:chOff x="10738110" y="3085561"/>
            <a:chExt cx="1385869" cy="581458"/>
          </a:xfrm>
        </p:grpSpPr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E857B69E-6A66-45F8-85DE-8320B080884A}"/>
                </a:ext>
              </a:extLst>
            </p:cNvPr>
            <p:cNvSpPr txBox="1"/>
            <p:nvPr/>
          </p:nvSpPr>
          <p:spPr>
            <a:xfrm>
              <a:off x="10740743" y="3085561"/>
              <a:ext cx="1383236" cy="359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Verdana" panose="020B0604030504040204" pitchFamily="34" charset="0"/>
                  <a:ea typeface="Verdana" panose="020B0604030504040204" pitchFamily="34" charset="0"/>
                </a:rPr>
                <a:t>Clustering</a:t>
              </a:r>
            </a:p>
          </p:txBody>
        </p:sp>
        <p:sp>
          <p:nvSpPr>
            <p:cNvPr id="126" name="ZoneTexte 125">
              <a:extLst>
                <a:ext uri="{FF2B5EF4-FFF2-40B4-BE49-F238E27FC236}">
                  <a16:creationId xmlns:a16="http://schemas.microsoft.com/office/drawing/2014/main" id="{66C11951-7011-464A-9090-97A0909A38D6}"/>
                </a:ext>
              </a:extLst>
            </p:cNvPr>
            <p:cNvSpPr txBox="1"/>
            <p:nvPr/>
          </p:nvSpPr>
          <p:spPr>
            <a:xfrm>
              <a:off x="10738110" y="3368712"/>
              <a:ext cx="1383236" cy="298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75" dirty="0">
                  <a:latin typeface="Verdana" panose="020B0604030504040204" pitchFamily="34" charset="0"/>
                  <a:ea typeface="Verdana" panose="020B0604030504040204" pitchFamily="34" charset="0"/>
                </a:rPr>
                <a:t>HDBSCAN</a:t>
              </a:r>
            </a:p>
          </p:txBody>
        </p:sp>
      </p:grpSp>
      <p:grpSp>
        <p:nvGrpSpPr>
          <p:cNvPr id="179" name="Groupe 178">
            <a:extLst>
              <a:ext uri="{FF2B5EF4-FFF2-40B4-BE49-F238E27FC236}">
                <a16:creationId xmlns:a16="http://schemas.microsoft.com/office/drawing/2014/main" id="{194B3E39-1DC2-48C4-A9BE-F7909B096BCA}"/>
              </a:ext>
            </a:extLst>
          </p:cNvPr>
          <p:cNvGrpSpPr/>
          <p:nvPr/>
        </p:nvGrpSpPr>
        <p:grpSpPr>
          <a:xfrm>
            <a:off x="2803391" y="860623"/>
            <a:ext cx="2043470" cy="1987949"/>
            <a:chOff x="3450327" y="267918"/>
            <a:chExt cx="2515040" cy="2446707"/>
          </a:xfrm>
        </p:grpSpPr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CF8918C-9DAF-4F4B-91A7-6E3187D05F92}"/>
                </a:ext>
              </a:extLst>
            </p:cNvPr>
            <p:cNvSpPr txBox="1"/>
            <p:nvPr/>
          </p:nvSpPr>
          <p:spPr>
            <a:xfrm>
              <a:off x="4542456" y="549847"/>
              <a:ext cx="1052777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AE9CD9E4-100F-4681-820F-1D20D4F94463}"/>
                </a:ext>
              </a:extLst>
            </p:cNvPr>
            <p:cNvSpPr txBox="1"/>
            <p:nvPr/>
          </p:nvSpPr>
          <p:spPr>
            <a:xfrm>
              <a:off x="5020489" y="1712240"/>
              <a:ext cx="70256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951AE34B-A521-4765-90FB-44DC7EF69F68}"/>
                </a:ext>
              </a:extLst>
            </p:cNvPr>
            <p:cNvSpPr txBox="1"/>
            <p:nvPr/>
          </p:nvSpPr>
          <p:spPr>
            <a:xfrm>
              <a:off x="5106168" y="383269"/>
              <a:ext cx="859199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Cops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A43007B3-639F-4CB4-93A4-16043E329E9E}"/>
                </a:ext>
              </a:extLst>
            </p:cNvPr>
            <p:cNvSpPr txBox="1"/>
            <p:nvPr/>
          </p:nvSpPr>
          <p:spPr>
            <a:xfrm>
              <a:off x="4768133" y="1515652"/>
              <a:ext cx="1091793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Roof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D68173EF-04AF-4ED5-BAB3-F693E57A4F38}"/>
                </a:ext>
              </a:extLst>
            </p:cNvPr>
            <p:cNvSpPr txBox="1"/>
            <p:nvPr/>
          </p:nvSpPr>
          <p:spPr>
            <a:xfrm>
              <a:off x="4561161" y="2211173"/>
              <a:ext cx="704370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3318FCF8-48C8-413E-BF50-E708D6D12BB3}"/>
                </a:ext>
              </a:extLst>
            </p:cNvPr>
            <p:cNvSpPr txBox="1"/>
            <p:nvPr/>
          </p:nvSpPr>
          <p:spPr>
            <a:xfrm>
              <a:off x="4119257" y="2354667"/>
              <a:ext cx="992878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Fire</a:t>
              </a:r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94FA8432-25BD-48D7-A835-AF1864DB1DF0}"/>
                </a:ext>
              </a:extLst>
            </p:cNvPr>
            <p:cNvSpPr/>
            <p:nvPr/>
          </p:nvSpPr>
          <p:spPr>
            <a:xfrm>
              <a:off x="3450327" y="267918"/>
              <a:ext cx="2409599" cy="2446707"/>
            </a:xfrm>
            <a:prstGeom prst="cube">
              <a:avLst/>
            </a:prstGeom>
            <a:noFill/>
            <a:ln>
              <a:solidFill>
                <a:schemeClr val="accent1">
                  <a:shade val="50000"/>
                  <a:alpha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2196C9C7-86EA-4DF1-B0EB-457C41A7EEF0}"/>
                </a:ext>
              </a:extLst>
            </p:cNvPr>
            <p:cNvSpPr txBox="1"/>
            <p:nvPr/>
          </p:nvSpPr>
          <p:spPr>
            <a:xfrm>
              <a:off x="3538037" y="1325396"/>
              <a:ext cx="815152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Starfish</a:t>
              </a: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ED33A72E-F959-42C6-86DE-162C2F757640}"/>
                </a:ext>
              </a:extLst>
            </p:cNvPr>
            <p:cNvGrpSpPr/>
            <p:nvPr/>
          </p:nvGrpSpPr>
          <p:grpSpPr>
            <a:xfrm>
              <a:off x="3450329" y="271424"/>
              <a:ext cx="2409597" cy="2443200"/>
              <a:chOff x="3280495" y="270242"/>
              <a:chExt cx="2409597" cy="2443200"/>
            </a:xfrm>
          </p:grpSpPr>
          <p:cxnSp>
            <p:nvCxnSpPr>
              <p:cNvPr id="45" name="Connecteur droit avec flèche 44">
                <a:extLst>
                  <a:ext uri="{FF2B5EF4-FFF2-40B4-BE49-F238E27FC236}">
                    <a16:creationId xmlns:a16="http://schemas.microsoft.com/office/drawing/2014/main" id="{0E69A968-B87C-4E2C-97D9-89C7E1025E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cteur droit avec flèche 126">
                <a:extLst>
                  <a:ext uri="{FF2B5EF4-FFF2-40B4-BE49-F238E27FC236}">
                    <a16:creationId xmlns:a16="http://schemas.microsoft.com/office/drawing/2014/main" id="{FB41FEEF-615D-42A1-90C2-357B88B74E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cteur droit avec flèche 127">
                <a:extLst>
                  <a:ext uri="{FF2B5EF4-FFF2-40B4-BE49-F238E27FC236}">
                    <a16:creationId xmlns:a16="http://schemas.microsoft.com/office/drawing/2014/main" id="{FEAD1C30-D5F9-45E7-B4EF-53D2AAC6F0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80495" y="2108570"/>
                <a:ext cx="606844" cy="6048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BE5A1672-2870-4D80-A4B5-915A5C6EDA1F}"/>
              </a:ext>
            </a:extLst>
          </p:cNvPr>
          <p:cNvGrpSpPr/>
          <p:nvPr/>
        </p:nvGrpSpPr>
        <p:grpSpPr>
          <a:xfrm>
            <a:off x="7788229" y="806850"/>
            <a:ext cx="1856264" cy="1611558"/>
            <a:chOff x="9585510" y="201736"/>
            <a:chExt cx="2284633" cy="1983456"/>
          </a:xfrm>
        </p:grpSpPr>
        <p:sp>
          <p:nvSpPr>
            <p:cNvPr id="129" name="ZoneTexte 128">
              <a:extLst>
                <a:ext uri="{FF2B5EF4-FFF2-40B4-BE49-F238E27FC236}">
                  <a16:creationId xmlns:a16="http://schemas.microsoft.com/office/drawing/2014/main" id="{2B071D6B-8230-4D15-8C50-8E9338747996}"/>
                </a:ext>
              </a:extLst>
            </p:cNvPr>
            <p:cNvSpPr txBox="1"/>
            <p:nvPr/>
          </p:nvSpPr>
          <p:spPr>
            <a:xfrm>
              <a:off x="10501445" y="362492"/>
              <a:ext cx="1052776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130" name="ZoneTexte 129">
              <a:extLst>
                <a:ext uri="{FF2B5EF4-FFF2-40B4-BE49-F238E27FC236}">
                  <a16:creationId xmlns:a16="http://schemas.microsoft.com/office/drawing/2014/main" id="{066D3D1E-E81A-4090-9C8A-C9AF0749BAE9}"/>
                </a:ext>
              </a:extLst>
            </p:cNvPr>
            <p:cNvSpPr txBox="1"/>
            <p:nvPr/>
          </p:nvSpPr>
          <p:spPr>
            <a:xfrm>
              <a:off x="10833500" y="1235295"/>
              <a:ext cx="70256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131" name="ZoneTexte 130">
              <a:extLst>
                <a:ext uri="{FF2B5EF4-FFF2-40B4-BE49-F238E27FC236}">
                  <a16:creationId xmlns:a16="http://schemas.microsoft.com/office/drawing/2014/main" id="{C0D12FFB-C517-4546-9280-2B261B1401A9}"/>
                </a:ext>
              </a:extLst>
            </p:cNvPr>
            <p:cNvSpPr txBox="1"/>
            <p:nvPr/>
          </p:nvSpPr>
          <p:spPr>
            <a:xfrm>
              <a:off x="11010944" y="201736"/>
              <a:ext cx="859199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Cops</a:t>
              </a:r>
            </a:p>
          </p:txBody>
        </p:sp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B78589B0-37F1-4797-9158-2D51E77ED69E}"/>
                </a:ext>
              </a:extLst>
            </p:cNvPr>
            <p:cNvSpPr txBox="1"/>
            <p:nvPr/>
          </p:nvSpPr>
          <p:spPr>
            <a:xfrm>
              <a:off x="10581143" y="1038710"/>
              <a:ext cx="1091793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Roof</a:t>
              </a:r>
            </a:p>
          </p:txBody>
        </p:sp>
        <p:sp>
          <p:nvSpPr>
            <p:cNvPr id="133" name="ZoneTexte 132">
              <a:extLst>
                <a:ext uri="{FF2B5EF4-FFF2-40B4-BE49-F238E27FC236}">
                  <a16:creationId xmlns:a16="http://schemas.microsoft.com/office/drawing/2014/main" id="{6B6294C6-9EC3-443B-9058-8339DA9276F4}"/>
                </a:ext>
              </a:extLst>
            </p:cNvPr>
            <p:cNvSpPr txBox="1"/>
            <p:nvPr/>
          </p:nvSpPr>
          <p:spPr>
            <a:xfrm>
              <a:off x="10070121" y="1712532"/>
              <a:ext cx="704371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134" name="ZoneTexte 133">
              <a:extLst>
                <a:ext uri="{FF2B5EF4-FFF2-40B4-BE49-F238E27FC236}">
                  <a16:creationId xmlns:a16="http://schemas.microsoft.com/office/drawing/2014/main" id="{5F454A15-773F-47D8-8BBF-64A49B3D5DA3}"/>
                </a:ext>
              </a:extLst>
            </p:cNvPr>
            <p:cNvSpPr txBox="1"/>
            <p:nvPr/>
          </p:nvSpPr>
          <p:spPr>
            <a:xfrm>
              <a:off x="9628216" y="1856028"/>
              <a:ext cx="992878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Fire</a:t>
              </a:r>
            </a:p>
          </p:txBody>
        </p:sp>
        <p:sp>
          <p:nvSpPr>
            <p:cNvPr id="136" name="ZoneTexte 135">
              <a:extLst>
                <a:ext uri="{FF2B5EF4-FFF2-40B4-BE49-F238E27FC236}">
                  <a16:creationId xmlns:a16="http://schemas.microsoft.com/office/drawing/2014/main" id="{74E05747-F57C-412A-BE8C-B28E6B832688}"/>
                </a:ext>
              </a:extLst>
            </p:cNvPr>
            <p:cNvSpPr txBox="1"/>
            <p:nvPr/>
          </p:nvSpPr>
          <p:spPr>
            <a:xfrm>
              <a:off x="9585510" y="867633"/>
              <a:ext cx="815152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Starfish</a:t>
              </a:r>
            </a:p>
          </p:txBody>
        </p:sp>
        <p:grpSp>
          <p:nvGrpSpPr>
            <p:cNvPr id="137" name="Groupe 136">
              <a:extLst>
                <a:ext uri="{FF2B5EF4-FFF2-40B4-BE49-F238E27FC236}">
                  <a16:creationId xmlns:a16="http://schemas.microsoft.com/office/drawing/2014/main" id="{7C766607-749C-4A80-ADE0-319DEF148042}"/>
                </a:ext>
              </a:extLst>
            </p:cNvPr>
            <p:cNvGrpSpPr/>
            <p:nvPr/>
          </p:nvGrpSpPr>
          <p:grpSpPr>
            <a:xfrm>
              <a:off x="9591109" y="271424"/>
              <a:ext cx="1804987" cy="1843714"/>
              <a:chOff x="3885105" y="270242"/>
              <a:chExt cx="1804987" cy="1843714"/>
            </a:xfrm>
          </p:grpSpPr>
          <p:cxnSp>
            <p:nvCxnSpPr>
              <p:cNvPr id="138" name="Connecteur droit avec flèche 137">
                <a:extLst>
                  <a:ext uri="{FF2B5EF4-FFF2-40B4-BE49-F238E27FC236}">
                    <a16:creationId xmlns:a16="http://schemas.microsoft.com/office/drawing/2014/main" id="{CA068A54-0B61-4257-A8C8-5FA8F2AF7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avec flèche 138">
                <a:extLst>
                  <a:ext uri="{FF2B5EF4-FFF2-40B4-BE49-F238E27FC236}">
                    <a16:creationId xmlns:a16="http://schemas.microsoft.com/office/drawing/2014/main" id="{B4A6CCCC-BB07-456C-B333-A05A27129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7321C3F-F6D2-4C1F-8CEA-2831B1E651DE}"/>
              </a:ext>
            </a:extLst>
          </p:cNvPr>
          <p:cNvGrpSpPr/>
          <p:nvPr/>
        </p:nvGrpSpPr>
        <p:grpSpPr>
          <a:xfrm>
            <a:off x="7733999" y="4235602"/>
            <a:ext cx="1851003" cy="1628727"/>
            <a:chOff x="9705159" y="4331423"/>
            <a:chExt cx="2278158" cy="2004587"/>
          </a:xfrm>
        </p:grpSpPr>
        <p:sp>
          <p:nvSpPr>
            <p:cNvPr id="151" name="ZoneTexte 150">
              <a:extLst>
                <a:ext uri="{FF2B5EF4-FFF2-40B4-BE49-F238E27FC236}">
                  <a16:creationId xmlns:a16="http://schemas.microsoft.com/office/drawing/2014/main" id="{D6225387-9B2C-43B0-9FEA-0495CD58E0E1}"/>
                </a:ext>
              </a:extLst>
            </p:cNvPr>
            <p:cNvSpPr txBox="1"/>
            <p:nvPr/>
          </p:nvSpPr>
          <p:spPr>
            <a:xfrm>
              <a:off x="10621094" y="4476651"/>
              <a:ext cx="1052776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152" name="ZoneTexte 151">
              <a:extLst>
                <a:ext uri="{FF2B5EF4-FFF2-40B4-BE49-F238E27FC236}">
                  <a16:creationId xmlns:a16="http://schemas.microsoft.com/office/drawing/2014/main" id="{9CE2572E-ADEE-4E3D-8C22-1650C24BD68C}"/>
                </a:ext>
              </a:extLst>
            </p:cNvPr>
            <p:cNvSpPr txBox="1"/>
            <p:nvPr/>
          </p:nvSpPr>
          <p:spPr>
            <a:xfrm>
              <a:off x="10953149" y="5349455"/>
              <a:ext cx="70256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153" name="ZoneTexte 152">
              <a:extLst>
                <a:ext uri="{FF2B5EF4-FFF2-40B4-BE49-F238E27FC236}">
                  <a16:creationId xmlns:a16="http://schemas.microsoft.com/office/drawing/2014/main" id="{881E0F69-2449-4C71-8A54-9A9BDFB3B99B}"/>
                </a:ext>
              </a:extLst>
            </p:cNvPr>
            <p:cNvSpPr txBox="1"/>
            <p:nvPr/>
          </p:nvSpPr>
          <p:spPr>
            <a:xfrm>
              <a:off x="11116615" y="4331423"/>
              <a:ext cx="859199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Cops</a:t>
              </a:r>
            </a:p>
          </p:txBody>
        </p:sp>
        <p:sp>
          <p:nvSpPr>
            <p:cNvPr id="154" name="ZoneTexte 153">
              <a:extLst>
                <a:ext uri="{FF2B5EF4-FFF2-40B4-BE49-F238E27FC236}">
                  <a16:creationId xmlns:a16="http://schemas.microsoft.com/office/drawing/2014/main" id="{B73DD4F2-EC3A-4E01-B296-E9582C6D2196}"/>
                </a:ext>
              </a:extLst>
            </p:cNvPr>
            <p:cNvSpPr txBox="1"/>
            <p:nvPr/>
          </p:nvSpPr>
          <p:spPr>
            <a:xfrm>
              <a:off x="10700792" y="5152868"/>
              <a:ext cx="1091793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Roof</a:t>
              </a:r>
            </a:p>
          </p:txBody>
        </p:sp>
        <p:sp>
          <p:nvSpPr>
            <p:cNvPr id="155" name="ZoneTexte 154">
              <a:extLst>
                <a:ext uri="{FF2B5EF4-FFF2-40B4-BE49-F238E27FC236}">
                  <a16:creationId xmlns:a16="http://schemas.microsoft.com/office/drawing/2014/main" id="{4B3797EC-2901-4E7B-801E-BE0A61FA9781}"/>
                </a:ext>
              </a:extLst>
            </p:cNvPr>
            <p:cNvSpPr txBox="1"/>
            <p:nvPr/>
          </p:nvSpPr>
          <p:spPr>
            <a:xfrm>
              <a:off x="10189770" y="5826692"/>
              <a:ext cx="704371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156" name="ZoneTexte 155">
              <a:extLst>
                <a:ext uri="{FF2B5EF4-FFF2-40B4-BE49-F238E27FC236}">
                  <a16:creationId xmlns:a16="http://schemas.microsoft.com/office/drawing/2014/main" id="{2DD4773F-C025-49F9-AC25-2B22DD54D845}"/>
                </a:ext>
              </a:extLst>
            </p:cNvPr>
            <p:cNvSpPr txBox="1"/>
            <p:nvPr/>
          </p:nvSpPr>
          <p:spPr>
            <a:xfrm>
              <a:off x="9747865" y="5970187"/>
              <a:ext cx="992878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Fire</a:t>
              </a:r>
            </a:p>
          </p:txBody>
        </p:sp>
        <p:sp>
          <p:nvSpPr>
            <p:cNvPr id="157" name="ZoneTexte 156">
              <a:extLst>
                <a:ext uri="{FF2B5EF4-FFF2-40B4-BE49-F238E27FC236}">
                  <a16:creationId xmlns:a16="http://schemas.microsoft.com/office/drawing/2014/main" id="{10DF668F-8994-485D-B9C0-8B69C6C64580}"/>
                </a:ext>
              </a:extLst>
            </p:cNvPr>
            <p:cNvSpPr txBox="1"/>
            <p:nvPr/>
          </p:nvSpPr>
          <p:spPr>
            <a:xfrm>
              <a:off x="9705159" y="4981792"/>
              <a:ext cx="815152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Starfish</a:t>
              </a:r>
            </a:p>
          </p:txBody>
        </p:sp>
        <p:grpSp>
          <p:nvGrpSpPr>
            <p:cNvPr id="158" name="Groupe 157">
              <a:extLst>
                <a:ext uri="{FF2B5EF4-FFF2-40B4-BE49-F238E27FC236}">
                  <a16:creationId xmlns:a16="http://schemas.microsoft.com/office/drawing/2014/main" id="{AD4847C8-3212-4068-B42C-F6E7E35D9CC3}"/>
                </a:ext>
              </a:extLst>
            </p:cNvPr>
            <p:cNvGrpSpPr/>
            <p:nvPr/>
          </p:nvGrpSpPr>
          <p:grpSpPr>
            <a:xfrm>
              <a:off x="9710758" y="4385583"/>
              <a:ext cx="1804987" cy="1843714"/>
              <a:chOff x="3885105" y="270242"/>
              <a:chExt cx="1804987" cy="1843714"/>
            </a:xfrm>
          </p:grpSpPr>
          <p:cxnSp>
            <p:nvCxnSpPr>
              <p:cNvPr id="159" name="Connecteur droit avec flèche 158">
                <a:extLst>
                  <a:ext uri="{FF2B5EF4-FFF2-40B4-BE49-F238E27FC236}">
                    <a16:creationId xmlns:a16="http://schemas.microsoft.com/office/drawing/2014/main" id="{3EE8D660-75AE-4DBF-A749-C8EBC4452A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cteur droit avec flèche 159">
                <a:extLst>
                  <a:ext uri="{FF2B5EF4-FFF2-40B4-BE49-F238E27FC236}">
                    <a16:creationId xmlns:a16="http://schemas.microsoft.com/office/drawing/2014/main" id="{55AD0C64-EB6E-4816-9B51-5170F06B5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426905A3-DEA5-4A09-8B7F-F667DB2D2215}"/>
                </a:ext>
              </a:extLst>
            </p:cNvPr>
            <p:cNvSpPr/>
            <p:nvPr/>
          </p:nvSpPr>
          <p:spPr>
            <a:xfrm>
              <a:off x="10627574" y="4350268"/>
              <a:ext cx="1355743" cy="5627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3069ACED-A282-4865-A5B7-F673AFED8EC4}"/>
                </a:ext>
              </a:extLst>
            </p:cNvPr>
            <p:cNvSpPr/>
            <p:nvPr/>
          </p:nvSpPr>
          <p:spPr>
            <a:xfrm>
              <a:off x="9798845" y="5820982"/>
              <a:ext cx="1113803" cy="515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D5DD361F-BC74-41DB-9955-C37B11998DD8}"/>
                </a:ext>
              </a:extLst>
            </p:cNvPr>
            <p:cNvSpPr/>
            <p:nvPr/>
          </p:nvSpPr>
          <p:spPr>
            <a:xfrm>
              <a:off x="10543410" y="5206837"/>
              <a:ext cx="1026626" cy="515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3E4E39C7-D1C7-4ADF-B1D7-B64E0933C891}"/>
              </a:ext>
            </a:extLst>
          </p:cNvPr>
          <p:cNvGrpSpPr/>
          <p:nvPr/>
        </p:nvGrpSpPr>
        <p:grpSpPr>
          <a:xfrm>
            <a:off x="3272191" y="4169380"/>
            <a:ext cx="1851005" cy="1644821"/>
            <a:chOff x="4542668" y="4248629"/>
            <a:chExt cx="2278160" cy="2024395"/>
          </a:xfrm>
        </p:grpSpPr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73FF5DF5-959D-4495-A76B-20C7D3DA3713}"/>
                </a:ext>
              </a:extLst>
            </p:cNvPr>
            <p:cNvSpPr txBox="1"/>
            <p:nvPr/>
          </p:nvSpPr>
          <p:spPr>
            <a:xfrm>
              <a:off x="5398135" y="4402517"/>
              <a:ext cx="1052777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165" name="ZoneTexte 164">
              <a:extLst>
                <a:ext uri="{FF2B5EF4-FFF2-40B4-BE49-F238E27FC236}">
                  <a16:creationId xmlns:a16="http://schemas.microsoft.com/office/drawing/2014/main" id="{0DB6ACD7-4553-4D3E-A9F5-F5E847F449B0}"/>
                </a:ext>
              </a:extLst>
            </p:cNvPr>
            <p:cNvSpPr txBox="1"/>
            <p:nvPr/>
          </p:nvSpPr>
          <p:spPr>
            <a:xfrm>
              <a:off x="5873880" y="5248246"/>
              <a:ext cx="70256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166" name="ZoneTexte 165">
              <a:extLst>
                <a:ext uri="{FF2B5EF4-FFF2-40B4-BE49-F238E27FC236}">
                  <a16:creationId xmlns:a16="http://schemas.microsoft.com/office/drawing/2014/main" id="{184A23C6-8733-4C39-91AF-6BA6E2ECCB4B}"/>
                </a:ext>
              </a:extLst>
            </p:cNvPr>
            <p:cNvSpPr txBox="1"/>
            <p:nvPr/>
          </p:nvSpPr>
          <p:spPr>
            <a:xfrm>
              <a:off x="5961629" y="4248629"/>
              <a:ext cx="859199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Cops</a:t>
              </a:r>
            </a:p>
          </p:txBody>
        </p:sp>
        <p:sp>
          <p:nvSpPr>
            <p:cNvPr id="167" name="ZoneTexte 166">
              <a:extLst>
                <a:ext uri="{FF2B5EF4-FFF2-40B4-BE49-F238E27FC236}">
                  <a16:creationId xmlns:a16="http://schemas.microsoft.com/office/drawing/2014/main" id="{69F09AA8-2610-4377-8509-8D8A96920BFE}"/>
                </a:ext>
              </a:extLst>
            </p:cNvPr>
            <p:cNvSpPr txBox="1"/>
            <p:nvPr/>
          </p:nvSpPr>
          <p:spPr>
            <a:xfrm>
              <a:off x="5621525" y="5051659"/>
              <a:ext cx="1091793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Roof</a:t>
              </a:r>
            </a:p>
          </p:txBody>
        </p:sp>
        <p:sp>
          <p:nvSpPr>
            <p:cNvPr id="168" name="ZoneTexte 167">
              <a:extLst>
                <a:ext uri="{FF2B5EF4-FFF2-40B4-BE49-F238E27FC236}">
                  <a16:creationId xmlns:a16="http://schemas.microsoft.com/office/drawing/2014/main" id="{BF176874-D456-4B2B-A5C1-1F01977AFA0A}"/>
                </a:ext>
              </a:extLst>
            </p:cNvPr>
            <p:cNvSpPr txBox="1"/>
            <p:nvPr/>
          </p:nvSpPr>
          <p:spPr>
            <a:xfrm>
              <a:off x="5027278" y="5757998"/>
              <a:ext cx="704370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169" name="ZoneTexte 168">
              <a:extLst>
                <a:ext uri="{FF2B5EF4-FFF2-40B4-BE49-F238E27FC236}">
                  <a16:creationId xmlns:a16="http://schemas.microsoft.com/office/drawing/2014/main" id="{78BF6A43-3902-42A6-8483-95A37FAA1715}"/>
                </a:ext>
              </a:extLst>
            </p:cNvPr>
            <p:cNvSpPr txBox="1"/>
            <p:nvPr/>
          </p:nvSpPr>
          <p:spPr>
            <a:xfrm>
              <a:off x="4738771" y="5887114"/>
              <a:ext cx="992878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Fire</a:t>
              </a:r>
            </a:p>
          </p:txBody>
        </p:sp>
        <p:sp>
          <p:nvSpPr>
            <p:cNvPr id="170" name="ZoneTexte 169">
              <a:extLst>
                <a:ext uri="{FF2B5EF4-FFF2-40B4-BE49-F238E27FC236}">
                  <a16:creationId xmlns:a16="http://schemas.microsoft.com/office/drawing/2014/main" id="{827A3E89-E079-4E7A-9B4C-3AFEE3D58EF4}"/>
                </a:ext>
              </a:extLst>
            </p:cNvPr>
            <p:cNvSpPr txBox="1"/>
            <p:nvPr/>
          </p:nvSpPr>
          <p:spPr>
            <a:xfrm>
              <a:off x="4542668" y="4913097"/>
              <a:ext cx="815152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Starfish</a:t>
              </a:r>
            </a:p>
          </p:txBody>
        </p:sp>
        <p:grpSp>
          <p:nvGrpSpPr>
            <p:cNvPr id="171" name="Groupe 170">
              <a:extLst>
                <a:ext uri="{FF2B5EF4-FFF2-40B4-BE49-F238E27FC236}">
                  <a16:creationId xmlns:a16="http://schemas.microsoft.com/office/drawing/2014/main" id="{0F18169C-C7AA-42B7-8817-1438B47B99FB}"/>
                </a:ext>
              </a:extLst>
            </p:cNvPr>
            <p:cNvGrpSpPr/>
            <p:nvPr/>
          </p:nvGrpSpPr>
          <p:grpSpPr>
            <a:xfrm>
              <a:off x="4548267" y="4316888"/>
              <a:ext cx="1804987" cy="1843714"/>
              <a:chOff x="3885105" y="270242"/>
              <a:chExt cx="1804987" cy="1843714"/>
            </a:xfrm>
          </p:grpSpPr>
          <p:cxnSp>
            <p:nvCxnSpPr>
              <p:cNvPr id="172" name="Connecteur droit avec flèche 171">
                <a:extLst>
                  <a:ext uri="{FF2B5EF4-FFF2-40B4-BE49-F238E27FC236}">
                    <a16:creationId xmlns:a16="http://schemas.microsoft.com/office/drawing/2014/main" id="{13BBAB8C-42D1-4EB7-BF80-9D594FCED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Connecteur droit avec flèche 172">
                <a:extLst>
                  <a:ext uri="{FF2B5EF4-FFF2-40B4-BE49-F238E27FC236}">
                    <a16:creationId xmlns:a16="http://schemas.microsoft.com/office/drawing/2014/main" id="{9125BE1E-4D08-4EFC-B21A-8B61D51C4D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7F35349C-9F4B-485D-9D35-D2648AC57782}"/>
                </a:ext>
              </a:extLst>
            </p:cNvPr>
            <p:cNvSpPr/>
            <p:nvPr/>
          </p:nvSpPr>
          <p:spPr>
            <a:xfrm>
              <a:off x="5458603" y="4287534"/>
              <a:ext cx="1238229" cy="508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342E19A8-47EC-4B6D-B62A-44580AD15350}"/>
                </a:ext>
              </a:extLst>
            </p:cNvPr>
            <p:cNvSpPr/>
            <p:nvPr/>
          </p:nvSpPr>
          <p:spPr>
            <a:xfrm>
              <a:off x="4720263" y="5757997"/>
              <a:ext cx="997153" cy="5150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287C95D2-2E8A-405C-9630-9641E8CA03BF}"/>
                </a:ext>
              </a:extLst>
            </p:cNvPr>
            <p:cNvSpPr/>
            <p:nvPr/>
          </p:nvSpPr>
          <p:spPr>
            <a:xfrm>
              <a:off x="5521531" y="5056187"/>
              <a:ext cx="1026626" cy="515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</p:grp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B59920F3-AA4D-4B67-89E1-1FB19A549B54}"/>
              </a:ext>
            </a:extLst>
          </p:cNvPr>
          <p:cNvSpPr/>
          <p:nvPr/>
        </p:nvSpPr>
        <p:spPr>
          <a:xfrm>
            <a:off x="5022453" y="1927601"/>
            <a:ext cx="2383631" cy="61956"/>
          </a:xfrm>
          <a:custGeom>
            <a:avLst/>
            <a:gdLst>
              <a:gd name="connsiteX0" fmla="*/ 0 w 2933700"/>
              <a:gd name="connsiteY0" fmla="*/ 76253 h 76253"/>
              <a:gd name="connsiteX1" fmla="*/ 1419225 w 2933700"/>
              <a:gd name="connsiteY1" fmla="*/ 53 h 76253"/>
              <a:gd name="connsiteX2" fmla="*/ 2933700 w 2933700"/>
              <a:gd name="connsiteY2" fmla="*/ 66728 h 7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3700" h="76253">
                <a:moveTo>
                  <a:pt x="0" y="76253"/>
                </a:moveTo>
                <a:cubicBezTo>
                  <a:pt x="465137" y="38946"/>
                  <a:pt x="930275" y="1640"/>
                  <a:pt x="1419225" y="53"/>
                </a:cubicBezTo>
                <a:cubicBezTo>
                  <a:pt x="1908175" y="-1534"/>
                  <a:pt x="2420937" y="32597"/>
                  <a:pt x="2933700" y="66728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2D811092-0927-40C2-8E67-4E97D598368A}"/>
              </a:ext>
            </a:extLst>
          </p:cNvPr>
          <p:cNvSpPr/>
          <p:nvPr/>
        </p:nvSpPr>
        <p:spPr>
          <a:xfrm>
            <a:off x="8327234" y="2616398"/>
            <a:ext cx="180312" cy="1423988"/>
          </a:xfrm>
          <a:custGeom>
            <a:avLst/>
            <a:gdLst>
              <a:gd name="connsiteX0" fmla="*/ 0 w 221923"/>
              <a:gd name="connsiteY0" fmla="*/ 0 h 1752600"/>
              <a:gd name="connsiteX1" fmla="*/ 219075 w 221923"/>
              <a:gd name="connsiteY1" fmla="*/ 866775 h 1752600"/>
              <a:gd name="connsiteX2" fmla="*/ 104775 w 221923"/>
              <a:gd name="connsiteY2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3" h="1752600">
                <a:moveTo>
                  <a:pt x="0" y="0"/>
                </a:moveTo>
                <a:cubicBezTo>
                  <a:pt x="100806" y="287337"/>
                  <a:pt x="201612" y="574675"/>
                  <a:pt x="219075" y="866775"/>
                </a:cubicBezTo>
                <a:cubicBezTo>
                  <a:pt x="236538" y="1158875"/>
                  <a:pt x="170656" y="1455737"/>
                  <a:pt x="104775" y="175260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6000273E-3C12-4940-8E24-CF06437E6F40}"/>
              </a:ext>
            </a:extLst>
          </p:cNvPr>
          <p:cNvSpPr/>
          <p:nvPr/>
        </p:nvSpPr>
        <p:spPr>
          <a:xfrm>
            <a:off x="5322609" y="4806014"/>
            <a:ext cx="2035373" cy="210143"/>
          </a:xfrm>
          <a:custGeom>
            <a:avLst/>
            <a:gdLst>
              <a:gd name="connsiteX0" fmla="*/ 2505075 w 2505075"/>
              <a:gd name="connsiteY0" fmla="*/ 0 h 258637"/>
              <a:gd name="connsiteX1" fmla="*/ 1438275 w 2505075"/>
              <a:gd name="connsiteY1" fmla="*/ 257175 h 258637"/>
              <a:gd name="connsiteX2" fmla="*/ 0 w 2505075"/>
              <a:gd name="connsiteY2" fmla="*/ 85725 h 25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5075" h="258637">
                <a:moveTo>
                  <a:pt x="2505075" y="0"/>
                </a:moveTo>
                <a:cubicBezTo>
                  <a:pt x="2180431" y="121444"/>
                  <a:pt x="1855787" y="242888"/>
                  <a:pt x="1438275" y="257175"/>
                </a:cubicBezTo>
                <a:cubicBezTo>
                  <a:pt x="1020762" y="271463"/>
                  <a:pt x="510381" y="178594"/>
                  <a:pt x="0" y="85725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81" name="Graphique 180">
            <a:extLst>
              <a:ext uri="{FF2B5EF4-FFF2-40B4-BE49-F238E27FC236}">
                <a16:creationId xmlns:a16="http://schemas.microsoft.com/office/drawing/2014/main" id="{59D00680-F387-42CF-A80F-9EB989D2F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363" y="3236047"/>
            <a:ext cx="456445" cy="460127"/>
          </a:xfrm>
          <a:prstGeom prst="rect">
            <a:avLst/>
          </a:prstGeom>
        </p:spPr>
      </p:pic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CD7D9519-83BA-4E0D-9960-5FA779AE8464}"/>
              </a:ext>
            </a:extLst>
          </p:cNvPr>
          <p:cNvGrpSpPr/>
          <p:nvPr/>
        </p:nvGrpSpPr>
        <p:grpSpPr>
          <a:xfrm>
            <a:off x="468239" y="2669306"/>
            <a:ext cx="654977" cy="566372"/>
            <a:chOff x="4637604" y="1016959"/>
            <a:chExt cx="1362253" cy="1177969"/>
          </a:xfrm>
        </p:grpSpPr>
        <p:pic>
          <p:nvPicPr>
            <p:cNvPr id="183" name="Graphique 182">
              <a:extLst>
                <a:ext uri="{FF2B5EF4-FFF2-40B4-BE49-F238E27FC236}">
                  <a16:creationId xmlns:a16="http://schemas.microsoft.com/office/drawing/2014/main" id="{FD22EFEE-78D9-4BBA-A706-FF101EE4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59228" y="1016959"/>
              <a:ext cx="561778" cy="570839"/>
            </a:xfrm>
            <a:prstGeom prst="rect">
              <a:avLst/>
            </a:prstGeom>
          </p:spPr>
        </p:pic>
        <p:pic>
          <p:nvPicPr>
            <p:cNvPr id="184" name="Graphique 183">
              <a:extLst>
                <a:ext uri="{FF2B5EF4-FFF2-40B4-BE49-F238E27FC236}">
                  <a16:creationId xmlns:a16="http://schemas.microsoft.com/office/drawing/2014/main" id="{BD7D79B8-B9FC-40F2-A071-928C4E1A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38080" y="1386745"/>
              <a:ext cx="561777" cy="570838"/>
            </a:xfrm>
            <a:prstGeom prst="rect">
              <a:avLst/>
            </a:prstGeom>
          </p:spPr>
        </p:pic>
        <p:pic>
          <p:nvPicPr>
            <p:cNvPr id="185" name="Graphique 184">
              <a:extLst>
                <a:ext uri="{FF2B5EF4-FFF2-40B4-BE49-F238E27FC236}">
                  <a16:creationId xmlns:a16="http://schemas.microsoft.com/office/drawing/2014/main" id="{E460F6DE-6D72-460F-883C-7C3F02EF4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37604" y="1624089"/>
              <a:ext cx="561778" cy="570839"/>
            </a:xfrm>
            <a:prstGeom prst="rect">
              <a:avLst/>
            </a:prstGeom>
          </p:spPr>
        </p:pic>
      </p:grpSp>
      <p:sp>
        <p:nvSpPr>
          <p:cNvPr id="188" name="Forme libre : forme 187">
            <a:extLst>
              <a:ext uri="{FF2B5EF4-FFF2-40B4-BE49-F238E27FC236}">
                <a16:creationId xmlns:a16="http://schemas.microsoft.com/office/drawing/2014/main" id="{E3F43376-0595-4A36-AC0F-9C9A144F096E}"/>
              </a:ext>
            </a:extLst>
          </p:cNvPr>
          <p:cNvSpPr/>
          <p:nvPr/>
        </p:nvSpPr>
        <p:spPr>
          <a:xfrm>
            <a:off x="819927" y="2124474"/>
            <a:ext cx="198064" cy="586021"/>
          </a:xfrm>
          <a:custGeom>
            <a:avLst/>
            <a:gdLst>
              <a:gd name="connsiteX0" fmla="*/ 0 w 396875"/>
              <a:gd name="connsiteY0" fmla="*/ 171450 h 171450"/>
              <a:gd name="connsiteX1" fmla="*/ 114300 w 396875"/>
              <a:gd name="connsiteY1" fmla="*/ 53975 h 171450"/>
              <a:gd name="connsiteX2" fmla="*/ 396875 w 396875"/>
              <a:gd name="connsiteY2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875" h="171450">
                <a:moveTo>
                  <a:pt x="0" y="171450"/>
                </a:moveTo>
                <a:cubicBezTo>
                  <a:pt x="24077" y="127000"/>
                  <a:pt x="48154" y="82550"/>
                  <a:pt x="114300" y="53975"/>
                </a:cubicBezTo>
                <a:cubicBezTo>
                  <a:pt x="180446" y="25400"/>
                  <a:pt x="288660" y="12700"/>
                  <a:pt x="396875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189" name="Forme libre : forme 188">
            <a:extLst>
              <a:ext uri="{FF2B5EF4-FFF2-40B4-BE49-F238E27FC236}">
                <a16:creationId xmlns:a16="http://schemas.microsoft.com/office/drawing/2014/main" id="{B2D92BDE-3D64-485E-9B39-9B8F5E8A7B1F}"/>
              </a:ext>
            </a:extLst>
          </p:cNvPr>
          <p:cNvSpPr/>
          <p:nvPr/>
        </p:nvSpPr>
        <p:spPr>
          <a:xfrm rot="3605929">
            <a:off x="250821" y="2969695"/>
            <a:ext cx="152015" cy="294887"/>
          </a:xfrm>
          <a:custGeom>
            <a:avLst/>
            <a:gdLst>
              <a:gd name="connsiteX0" fmla="*/ 108647 w 108647"/>
              <a:gd name="connsiteY0" fmla="*/ 288925 h 288925"/>
              <a:gd name="connsiteX1" fmla="*/ 697 w 108647"/>
              <a:gd name="connsiteY1" fmla="*/ 158750 h 288925"/>
              <a:gd name="connsiteX2" fmla="*/ 70547 w 108647"/>
              <a:gd name="connsiteY2" fmla="*/ 0 h 288925"/>
              <a:gd name="connsiteX0" fmla="*/ 144581 w 144581"/>
              <a:gd name="connsiteY0" fmla="*/ 331009 h 331009"/>
              <a:gd name="connsiteX1" fmla="*/ 36631 w 144581"/>
              <a:gd name="connsiteY1" fmla="*/ 200834 h 331009"/>
              <a:gd name="connsiteX2" fmla="*/ 13327 w 144581"/>
              <a:gd name="connsiteY2" fmla="*/ 0 h 331009"/>
              <a:gd name="connsiteX0" fmla="*/ 131854 w 131854"/>
              <a:gd name="connsiteY0" fmla="*/ 331009 h 331009"/>
              <a:gd name="connsiteX1" fmla="*/ 23904 w 131854"/>
              <a:gd name="connsiteY1" fmla="*/ 200834 h 331009"/>
              <a:gd name="connsiteX2" fmla="*/ 600 w 131854"/>
              <a:gd name="connsiteY2" fmla="*/ 0 h 331009"/>
              <a:gd name="connsiteX0" fmla="*/ 131854 w 131854"/>
              <a:gd name="connsiteY0" fmla="*/ 331009 h 331009"/>
              <a:gd name="connsiteX1" fmla="*/ 23904 w 131854"/>
              <a:gd name="connsiteY1" fmla="*/ 200834 h 331009"/>
              <a:gd name="connsiteX2" fmla="*/ 600 w 131854"/>
              <a:gd name="connsiteY2" fmla="*/ 0 h 331009"/>
              <a:gd name="connsiteX0" fmla="*/ 132235 w 132235"/>
              <a:gd name="connsiteY0" fmla="*/ 331009 h 331009"/>
              <a:gd name="connsiteX1" fmla="*/ 24285 w 132235"/>
              <a:gd name="connsiteY1" fmla="*/ 200834 h 331009"/>
              <a:gd name="connsiteX2" fmla="*/ 981 w 132235"/>
              <a:gd name="connsiteY2" fmla="*/ 0 h 331009"/>
              <a:gd name="connsiteX0" fmla="*/ 131628 w 131628"/>
              <a:gd name="connsiteY0" fmla="*/ 331009 h 331009"/>
              <a:gd name="connsiteX1" fmla="*/ 48769 w 131628"/>
              <a:gd name="connsiteY1" fmla="*/ 192032 h 331009"/>
              <a:gd name="connsiteX2" fmla="*/ 374 w 131628"/>
              <a:gd name="connsiteY2" fmla="*/ 0 h 331009"/>
              <a:gd name="connsiteX0" fmla="*/ 131628 w 131628"/>
              <a:gd name="connsiteY0" fmla="*/ 331009 h 331009"/>
              <a:gd name="connsiteX1" fmla="*/ 48769 w 131628"/>
              <a:gd name="connsiteY1" fmla="*/ 192032 h 331009"/>
              <a:gd name="connsiteX2" fmla="*/ 374 w 131628"/>
              <a:gd name="connsiteY2" fmla="*/ 0 h 331009"/>
              <a:gd name="connsiteX0" fmla="*/ 131628 w 131628"/>
              <a:gd name="connsiteY0" fmla="*/ 331009 h 331009"/>
              <a:gd name="connsiteX1" fmla="*/ 48769 w 131628"/>
              <a:gd name="connsiteY1" fmla="*/ 192032 h 331009"/>
              <a:gd name="connsiteX2" fmla="*/ 374 w 131628"/>
              <a:gd name="connsiteY2" fmla="*/ 0 h 331009"/>
              <a:gd name="connsiteX0" fmla="*/ 131254 w 131254"/>
              <a:gd name="connsiteY0" fmla="*/ 331009 h 331009"/>
              <a:gd name="connsiteX1" fmla="*/ 48395 w 131254"/>
              <a:gd name="connsiteY1" fmla="*/ 192032 h 331009"/>
              <a:gd name="connsiteX2" fmla="*/ 0 w 131254"/>
              <a:gd name="connsiteY2" fmla="*/ 0 h 331009"/>
              <a:gd name="connsiteX0" fmla="*/ 131254 w 131254"/>
              <a:gd name="connsiteY0" fmla="*/ 331009 h 331009"/>
              <a:gd name="connsiteX1" fmla="*/ 48395 w 131254"/>
              <a:gd name="connsiteY1" fmla="*/ 192032 h 331009"/>
              <a:gd name="connsiteX2" fmla="*/ 0 w 131254"/>
              <a:gd name="connsiteY2" fmla="*/ 0 h 33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254" h="331009">
                <a:moveTo>
                  <a:pt x="131254" y="331009"/>
                </a:moveTo>
                <a:cubicBezTo>
                  <a:pt x="83822" y="264959"/>
                  <a:pt x="78748" y="255625"/>
                  <a:pt x="48395" y="192032"/>
                </a:cubicBezTo>
                <a:cubicBezTo>
                  <a:pt x="22169" y="136533"/>
                  <a:pt x="19609" y="103452"/>
                  <a:pt x="0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99CE99F-3D87-449D-A3F9-6B668B1CEDDA}"/>
              </a:ext>
            </a:extLst>
          </p:cNvPr>
          <p:cNvSpPr/>
          <p:nvPr/>
        </p:nvSpPr>
        <p:spPr>
          <a:xfrm>
            <a:off x="8559988" y="5616713"/>
            <a:ext cx="46434" cy="4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563B6D8D-868D-4511-A326-1C68C0448349}"/>
              </a:ext>
            </a:extLst>
          </p:cNvPr>
          <p:cNvSpPr/>
          <p:nvPr/>
        </p:nvSpPr>
        <p:spPr>
          <a:xfrm>
            <a:off x="8178287" y="5698264"/>
            <a:ext cx="46434" cy="464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1D50D906-AB58-4F5E-A591-5528ECB4F5A3}"/>
              </a:ext>
            </a:extLst>
          </p:cNvPr>
          <p:cNvSpPr/>
          <p:nvPr/>
        </p:nvSpPr>
        <p:spPr>
          <a:xfrm>
            <a:off x="8743522" y="5262324"/>
            <a:ext cx="46434" cy="464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CC1C55D9-D326-420D-8D5A-B585F6F79414}"/>
              </a:ext>
            </a:extLst>
          </p:cNvPr>
          <p:cNvSpPr/>
          <p:nvPr/>
        </p:nvSpPr>
        <p:spPr>
          <a:xfrm>
            <a:off x="8536284" y="5124032"/>
            <a:ext cx="46434" cy="464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5478E5A0-3D0C-4603-95DC-172649C89FCD}"/>
              </a:ext>
            </a:extLst>
          </p:cNvPr>
          <p:cNvSpPr/>
          <p:nvPr/>
        </p:nvSpPr>
        <p:spPr>
          <a:xfrm>
            <a:off x="9142284" y="4584826"/>
            <a:ext cx="46434" cy="464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4B7AAEDB-5720-48FE-A477-99BABBEF60D1}"/>
              </a:ext>
            </a:extLst>
          </p:cNvPr>
          <p:cNvSpPr/>
          <p:nvPr/>
        </p:nvSpPr>
        <p:spPr>
          <a:xfrm>
            <a:off x="9292389" y="4401882"/>
            <a:ext cx="46434" cy="464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A077EED9-EFD9-4805-B9BC-D53C82081A94}"/>
              </a:ext>
            </a:extLst>
          </p:cNvPr>
          <p:cNvSpPr/>
          <p:nvPr/>
        </p:nvSpPr>
        <p:spPr>
          <a:xfrm>
            <a:off x="4118829" y="5559937"/>
            <a:ext cx="46434" cy="4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1B7B4619-DC61-43C3-85F7-49E011300841}"/>
              </a:ext>
            </a:extLst>
          </p:cNvPr>
          <p:cNvSpPr/>
          <p:nvPr/>
        </p:nvSpPr>
        <p:spPr>
          <a:xfrm>
            <a:off x="3772637" y="5636520"/>
            <a:ext cx="46434" cy="4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93FA5003-1FA1-4713-8D0A-F86266ACB547}"/>
              </a:ext>
            </a:extLst>
          </p:cNvPr>
          <p:cNvSpPr/>
          <p:nvPr/>
        </p:nvSpPr>
        <p:spPr>
          <a:xfrm>
            <a:off x="4718082" y="4496967"/>
            <a:ext cx="46434" cy="464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80138F29-8164-477A-89A6-ACD6B69042C5}"/>
              </a:ext>
            </a:extLst>
          </p:cNvPr>
          <p:cNvSpPr/>
          <p:nvPr/>
        </p:nvSpPr>
        <p:spPr>
          <a:xfrm>
            <a:off x="4868187" y="4314023"/>
            <a:ext cx="46434" cy="464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ECFD8454-7D61-4853-9688-34A1027DA605}"/>
              </a:ext>
            </a:extLst>
          </p:cNvPr>
          <p:cNvSpPr/>
          <p:nvPr/>
        </p:nvSpPr>
        <p:spPr>
          <a:xfrm>
            <a:off x="4330584" y="5132732"/>
            <a:ext cx="46434" cy="464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D247F96A-265D-4105-B8E9-E1EB9D0EC0DE}"/>
              </a:ext>
            </a:extLst>
          </p:cNvPr>
          <p:cNvSpPr/>
          <p:nvPr/>
        </p:nvSpPr>
        <p:spPr>
          <a:xfrm>
            <a:off x="4123345" y="4994440"/>
            <a:ext cx="46434" cy="464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1914170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rganigramme : Disque magnétique 33">
            <a:extLst>
              <a:ext uri="{FF2B5EF4-FFF2-40B4-BE49-F238E27FC236}">
                <a16:creationId xmlns:a16="http://schemas.microsoft.com/office/drawing/2014/main" id="{649D16BF-7BB1-45D9-AD94-C171409C3F15}"/>
              </a:ext>
            </a:extLst>
          </p:cNvPr>
          <p:cNvSpPr/>
          <p:nvPr/>
        </p:nvSpPr>
        <p:spPr>
          <a:xfrm>
            <a:off x="0" y="0"/>
            <a:ext cx="5432633" cy="5174297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1CA8A0-1549-4AE5-8DC0-5E48801B407D}"/>
              </a:ext>
            </a:extLst>
          </p:cNvPr>
          <p:cNvSpPr/>
          <p:nvPr/>
        </p:nvSpPr>
        <p:spPr>
          <a:xfrm>
            <a:off x="4190853" y="252809"/>
            <a:ext cx="858735" cy="4658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B1886ED-410A-4EF5-A35E-75E29E0F718F}"/>
              </a:ext>
            </a:extLst>
          </p:cNvPr>
          <p:cNvSpPr/>
          <p:nvPr/>
        </p:nvSpPr>
        <p:spPr>
          <a:xfrm>
            <a:off x="4212931" y="440758"/>
            <a:ext cx="858735" cy="3795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E76E751-B31E-47D8-BD2C-BE065513A616}"/>
              </a:ext>
            </a:extLst>
          </p:cNvPr>
          <p:cNvCxnSpPr>
            <a:cxnSpLocks/>
            <a:stCxn id="6" idx="2"/>
            <a:endCxn id="15" idx="2"/>
          </p:cNvCxnSpPr>
          <p:nvPr/>
        </p:nvCxnSpPr>
        <p:spPr>
          <a:xfrm>
            <a:off x="4212933" y="630516"/>
            <a:ext cx="5466" cy="379174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F24C6CC-D0DB-4BEF-A3C9-A07EF7F07174}"/>
              </a:ext>
            </a:extLst>
          </p:cNvPr>
          <p:cNvCxnSpPr>
            <a:cxnSpLocks/>
            <a:stCxn id="6" idx="6"/>
            <a:endCxn id="15" idx="0"/>
          </p:cNvCxnSpPr>
          <p:nvPr/>
        </p:nvCxnSpPr>
        <p:spPr>
          <a:xfrm>
            <a:off x="5071667" y="630518"/>
            <a:ext cx="4913" cy="379274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E916EDCD-E565-4C99-A92E-6157FD850CA1}"/>
              </a:ext>
            </a:extLst>
          </p:cNvPr>
          <p:cNvSpPr/>
          <p:nvPr/>
        </p:nvSpPr>
        <p:spPr>
          <a:xfrm rot="10800000">
            <a:off x="4218090" y="4176514"/>
            <a:ext cx="858735" cy="510778"/>
          </a:xfrm>
          <a:prstGeom prst="arc">
            <a:avLst>
              <a:gd name="adj1" fmla="val 10730787"/>
              <a:gd name="adj2" fmla="val 77218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CB22A81-FA1D-49B5-B5C4-0CFFCE2BCFE4}"/>
              </a:ext>
            </a:extLst>
          </p:cNvPr>
          <p:cNvSpPr/>
          <p:nvPr/>
        </p:nvSpPr>
        <p:spPr>
          <a:xfrm>
            <a:off x="5623473" y="252809"/>
            <a:ext cx="2030482" cy="17535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576E17F-5847-434B-8085-8FCB922D3CEE}"/>
              </a:ext>
            </a:extLst>
          </p:cNvPr>
          <p:cNvSpPr/>
          <p:nvPr/>
        </p:nvSpPr>
        <p:spPr>
          <a:xfrm>
            <a:off x="5829519" y="3054699"/>
            <a:ext cx="1474989" cy="14925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2396310-8227-41FE-9442-0CFA335BF679}"/>
              </a:ext>
            </a:extLst>
          </p:cNvPr>
          <p:cNvSpPr/>
          <p:nvPr/>
        </p:nvSpPr>
        <p:spPr>
          <a:xfrm>
            <a:off x="270867" y="394692"/>
            <a:ext cx="3381970" cy="1095076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D053982-EE8A-46D1-A918-3A8A5912D5F3}"/>
              </a:ext>
            </a:extLst>
          </p:cNvPr>
          <p:cNvSpPr/>
          <p:nvPr/>
        </p:nvSpPr>
        <p:spPr>
          <a:xfrm>
            <a:off x="270867" y="2006353"/>
            <a:ext cx="3381970" cy="1095076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EBD0922-54F6-4B74-AC6F-DA4A154711E8}"/>
              </a:ext>
            </a:extLst>
          </p:cNvPr>
          <p:cNvSpPr/>
          <p:nvPr/>
        </p:nvSpPr>
        <p:spPr>
          <a:xfrm>
            <a:off x="270867" y="3618013"/>
            <a:ext cx="3381970" cy="1095076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97D6554-843C-4F79-9395-FD8A43D29C09}"/>
              </a:ext>
            </a:extLst>
          </p:cNvPr>
          <p:cNvSpPr txBox="1"/>
          <p:nvPr/>
        </p:nvSpPr>
        <p:spPr>
          <a:xfrm>
            <a:off x="4054129" y="2280881"/>
            <a:ext cx="1176338" cy="4425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System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055DC11-8C6D-4A10-9732-1B47A5CD4137}"/>
              </a:ext>
            </a:extLst>
          </p:cNvPr>
          <p:cNvSpPr txBox="1"/>
          <p:nvPr/>
        </p:nvSpPr>
        <p:spPr>
          <a:xfrm>
            <a:off x="511815" y="4664522"/>
            <a:ext cx="1438396" cy="2674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Local crisis cell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E2E9CB9-0305-47E8-BCDD-2753893F8B38}"/>
              </a:ext>
            </a:extLst>
          </p:cNvPr>
          <p:cNvSpPr/>
          <p:nvPr/>
        </p:nvSpPr>
        <p:spPr>
          <a:xfrm>
            <a:off x="5853311" y="1024258"/>
            <a:ext cx="296910" cy="2969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8" name="Triangle isocèle 37">
            <a:extLst>
              <a:ext uri="{FF2B5EF4-FFF2-40B4-BE49-F238E27FC236}">
                <a16:creationId xmlns:a16="http://schemas.microsoft.com/office/drawing/2014/main" id="{EF9298F1-7D18-4A5C-AD4D-19016FAF2FCD}"/>
              </a:ext>
            </a:extLst>
          </p:cNvPr>
          <p:cNvSpPr/>
          <p:nvPr/>
        </p:nvSpPr>
        <p:spPr>
          <a:xfrm>
            <a:off x="7259985" y="1018211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9" name="Triangle isocèle 38">
            <a:extLst>
              <a:ext uri="{FF2B5EF4-FFF2-40B4-BE49-F238E27FC236}">
                <a16:creationId xmlns:a16="http://schemas.microsoft.com/office/drawing/2014/main" id="{13D5F58F-AD60-4094-97CC-8AD1711EB403}"/>
              </a:ext>
            </a:extLst>
          </p:cNvPr>
          <p:cNvSpPr/>
          <p:nvPr/>
        </p:nvSpPr>
        <p:spPr>
          <a:xfrm>
            <a:off x="7226723" y="1024904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40" name="Triangle isocèle 39">
            <a:extLst>
              <a:ext uri="{FF2B5EF4-FFF2-40B4-BE49-F238E27FC236}">
                <a16:creationId xmlns:a16="http://schemas.microsoft.com/office/drawing/2014/main" id="{F6C08052-04ED-41C9-B57F-D22688C5F3F9}"/>
              </a:ext>
            </a:extLst>
          </p:cNvPr>
          <p:cNvSpPr/>
          <p:nvPr/>
        </p:nvSpPr>
        <p:spPr>
          <a:xfrm>
            <a:off x="7193461" y="1033931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CD708AFB-F393-426A-9745-F59DEE7CF399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>
            <a:off x="1961852" y="3101429"/>
            <a:ext cx="0" cy="516584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B3592CAE-57AD-41B7-B720-94CA778F9FC1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1961852" y="1489769"/>
            <a:ext cx="0" cy="516584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A6BF48D-6F95-4CD6-96B0-5A6A8206290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3516266" y="950084"/>
            <a:ext cx="696418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>
            <a:extLst>
              <a:ext uri="{FF2B5EF4-FFF2-40B4-BE49-F238E27FC236}">
                <a16:creationId xmlns:a16="http://schemas.microsoft.com/office/drawing/2014/main" id="{2DCF0812-9B5B-45A6-A3B0-B6280B2F7E75}"/>
              </a:ext>
            </a:extLst>
          </p:cNvPr>
          <p:cNvSpPr/>
          <p:nvPr/>
        </p:nvSpPr>
        <p:spPr>
          <a:xfrm>
            <a:off x="3219356" y="801629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6F0550F8-9952-49A3-A3F9-E01920BD4891}"/>
              </a:ext>
            </a:extLst>
          </p:cNvPr>
          <p:cNvSpPr/>
          <p:nvPr/>
        </p:nvSpPr>
        <p:spPr>
          <a:xfrm>
            <a:off x="3196433" y="807433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8E69B326-1DF3-4028-9872-21F880C40526}"/>
              </a:ext>
            </a:extLst>
          </p:cNvPr>
          <p:cNvSpPr/>
          <p:nvPr/>
        </p:nvSpPr>
        <p:spPr>
          <a:xfrm>
            <a:off x="3173511" y="817106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B030F3CC-9535-43FB-A0E2-19DBEF6654A3}"/>
              </a:ext>
            </a:extLst>
          </p:cNvPr>
          <p:cNvSpPr/>
          <p:nvPr/>
        </p:nvSpPr>
        <p:spPr>
          <a:xfrm>
            <a:off x="3174861" y="2389959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5B882CC2-769D-4105-80CA-9808F172C23F}"/>
              </a:ext>
            </a:extLst>
          </p:cNvPr>
          <p:cNvSpPr/>
          <p:nvPr/>
        </p:nvSpPr>
        <p:spPr>
          <a:xfrm>
            <a:off x="3151938" y="2395763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31FBAB52-2FA1-4C0E-B573-CDB4C8886EC0}"/>
              </a:ext>
            </a:extLst>
          </p:cNvPr>
          <p:cNvSpPr/>
          <p:nvPr/>
        </p:nvSpPr>
        <p:spPr>
          <a:xfrm>
            <a:off x="3129016" y="2405436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4CB8B848-E4EB-40EA-95DC-1257838B184C}"/>
              </a:ext>
            </a:extLst>
          </p:cNvPr>
          <p:cNvSpPr/>
          <p:nvPr/>
        </p:nvSpPr>
        <p:spPr>
          <a:xfrm>
            <a:off x="3211048" y="4012582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4CB10D70-52B4-424C-96C0-5E7854B6CA53}"/>
              </a:ext>
            </a:extLst>
          </p:cNvPr>
          <p:cNvSpPr/>
          <p:nvPr/>
        </p:nvSpPr>
        <p:spPr>
          <a:xfrm>
            <a:off x="3188126" y="4018386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4AECDC4A-06DE-40D6-A1B7-7FBCCE1E7368}"/>
              </a:ext>
            </a:extLst>
          </p:cNvPr>
          <p:cNvSpPr/>
          <p:nvPr/>
        </p:nvSpPr>
        <p:spPr>
          <a:xfrm>
            <a:off x="3165203" y="4028058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819FF83A-4E6B-41FC-A5EC-425FB4B0E902}"/>
              </a:ext>
            </a:extLst>
          </p:cNvPr>
          <p:cNvSpPr/>
          <p:nvPr/>
        </p:nvSpPr>
        <p:spPr>
          <a:xfrm>
            <a:off x="1812211" y="1153344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F220A5F7-A2CC-4DD6-95D5-158F2DD21E53}"/>
              </a:ext>
            </a:extLst>
          </p:cNvPr>
          <p:cNvSpPr/>
          <p:nvPr/>
        </p:nvSpPr>
        <p:spPr>
          <a:xfrm>
            <a:off x="1813397" y="2069011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6E28E67-57FF-4194-B124-A0BB2825BECE}"/>
              </a:ext>
            </a:extLst>
          </p:cNvPr>
          <p:cNvSpPr/>
          <p:nvPr/>
        </p:nvSpPr>
        <p:spPr>
          <a:xfrm>
            <a:off x="1819728" y="2734051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5BAAFB96-7FF5-4DFC-A197-600FBB98B6C3}"/>
              </a:ext>
            </a:extLst>
          </p:cNvPr>
          <p:cNvSpPr/>
          <p:nvPr/>
        </p:nvSpPr>
        <p:spPr>
          <a:xfrm>
            <a:off x="1813397" y="3680672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4" name="Triangle isocèle 83">
            <a:extLst>
              <a:ext uri="{FF2B5EF4-FFF2-40B4-BE49-F238E27FC236}">
                <a16:creationId xmlns:a16="http://schemas.microsoft.com/office/drawing/2014/main" id="{471A49FB-E6A1-47E7-9BB2-6BE8543CA4A1}"/>
              </a:ext>
            </a:extLst>
          </p:cNvPr>
          <p:cNvSpPr/>
          <p:nvPr/>
        </p:nvSpPr>
        <p:spPr>
          <a:xfrm>
            <a:off x="1586486" y="557184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5" name="Triangle isocèle 84">
            <a:extLst>
              <a:ext uri="{FF2B5EF4-FFF2-40B4-BE49-F238E27FC236}">
                <a16:creationId xmlns:a16="http://schemas.microsoft.com/office/drawing/2014/main" id="{32FB0100-1D2E-480C-A205-CDA5012BB2C7}"/>
              </a:ext>
            </a:extLst>
          </p:cNvPr>
          <p:cNvSpPr/>
          <p:nvPr/>
        </p:nvSpPr>
        <p:spPr>
          <a:xfrm>
            <a:off x="2093922" y="557184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6" name="Triangle isocèle 85">
            <a:extLst>
              <a:ext uri="{FF2B5EF4-FFF2-40B4-BE49-F238E27FC236}">
                <a16:creationId xmlns:a16="http://schemas.microsoft.com/office/drawing/2014/main" id="{80209846-1EBE-4F71-82AF-D9044F90F96C}"/>
              </a:ext>
            </a:extLst>
          </p:cNvPr>
          <p:cNvSpPr/>
          <p:nvPr/>
        </p:nvSpPr>
        <p:spPr>
          <a:xfrm>
            <a:off x="1839589" y="557184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7" name="Triangle isocèle 86">
            <a:extLst>
              <a:ext uri="{FF2B5EF4-FFF2-40B4-BE49-F238E27FC236}">
                <a16:creationId xmlns:a16="http://schemas.microsoft.com/office/drawing/2014/main" id="{8F27CBCF-3A7E-4FCD-A924-04EAAE0DDBE6}"/>
              </a:ext>
            </a:extLst>
          </p:cNvPr>
          <p:cNvSpPr/>
          <p:nvPr/>
        </p:nvSpPr>
        <p:spPr>
          <a:xfrm>
            <a:off x="1015452" y="2386090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9" name="Triangle isocèle 88">
            <a:extLst>
              <a:ext uri="{FF2B5EF4-FFF2-40B4-BE49-F238E27FC236}">
                <a16:creationId xmlns:a16="http://schemas.microsoft.com/office/drawing/2014/main" id="{82280E68-062D-491F-A7BB-1894AEA72AF6}"/>
              </a:ext>
            </a:extLst>
          </p:cNvPr>
          <p:cNvSpPr/>
          <p:nvPr/>
        </p:nvSpPr>
        <p:spPr>
          <a:xfrm>
            <a:off x="1288898" y="2386090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1" name="Triangle isocèle 90">
            <a:extLst>
              <a:ext uri="{FF2B5EF4-FFF2-40B4-BE49-F238E27FC236}">
                <a16:creationId xmlns:a16="http://schemas.microsoft.com/office/drawing/2014/main" id="{75974E42-BA37-4ED0-911C-1862EC1597D8}"/>
              </a:ext>
            </a:extLst>
          </p:cNvPr>
          <p:cNvSpPr/>
          <p:nvPr/>
        </p:nvSpPr>
        <p:spPr>
          <a:xfrm>
            <a:off x="2142617" y="4201016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8DC79E8E-900D-4BC7-8179-AE57BFE1678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1590997" y="2553891"/>
            <a:ext cx="1538019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5F00C5D6-2EF4-45B2-AFC7-62DAF0C8B659}"/>
              </a:ext>
            </a:extLst>
          </p:cNvPr>
          <p:cNvCxnSpPr>
            <a:cxnSpLocks/>
            <a:stCxn id="79" idx="3"/>
          </p:cNvCxnSpPr>
          <p:nvPr/>
        </p:nvCxnSpPr>
        <p:spPr>
          <a:xfrm flipH="1">
            <a:off x="1586487" y="2322442"/>
            <a:ext cx="270393" cy="143301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23CC918A-CA9A-4A33-8A2D-5AEC18DAA6D4}"/>
              </a:ext>
            </a:extLst>
          </p:cNvPr>
          <p:cNvCxnSpPr>
            <a:cxnSpLocks/>
            <a:stCxn id="80" idx="1"/>
          </p:cNvCxnSpPr>
          <p:nvPr/>
        </p:nvCxnSpPr>
        <p:spPr>
          <a:xfrm flipH="1" flipV="1">
            <a:off x="1586487" y="2648964"/>
            <a:ext cx="276724" cy="128568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08891BFF-24F6-4F2B-80B4-5AAD3985BD90}"/>
              </a:ext>
            </a:extLst>
          </p:cNvPr>
          <p:cNvCxnSpPr>
            <a:cxnSpLocks/>
            <a:stCxn id="81" idx="4"/>
          </p:cNvCxnSpPr>
          <p:nvPr/>
        </p:nvCxnSpPr>
        <p:spPr>
          <a:xfrm>
            <a:off x="1961854" y="3977584"/>
            <a:ext cx="227855" cy="270796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B65F8D60-83B2-4C6A-B1B8-6ECBF20D74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2379857" y="4176513"/>
            <a:ext cx="785346" cy="12911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9991977-EBF9-4A9A-9A47-0B4D8B980918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1960666" y="844604"/>
            <a:ext cx="0" cy="30874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F0E9A57F-3D74-4807-8899-A985986800AE}"/>
              </a:ext>
            </a:extLst>
          </p:cNvPr>
          <p:cNvCxnSpPr>
            <a:cxnSpLocks/>
          </p:cNvCxnSpPr>
          <p:nvPr/>
        </p:nvCxnSpPr>
        <p:spPr>
          <a:xfrm>
            <a:off x="2379859" y="741880"/>
            <a:ext cx="784946" cy="208206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E440D967-3E47-495B-A21D-532F3F5F6ED1}"/>
              </a:ext>
            </a:extLst>
          </p:cNvPr>
          <p:cNvSpPr txBox="1"/>
          <p:nvPr/>
        </p:nvSpPr>
        <p:spPr>
          <a:xfrm>
            <a:off x="366599" y="3075730"/>
            <a:ext cx="1728828" cy="2674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Regional crisis cell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6F981D1A-D7C6-4697-BAA9-DB2A368F96C7}"/>
              </a:ext>
            </a:extLst>
          </p:cNvPr>
          <p:cNvSpPr txBox="1"/>
          <p:nvPr/>
        </p:nvSpPr>
        <p:spPr>
          <a:xfrm>
            <a:off x="393352" y="1466068"/>
            <a:ext cx="1728828" cy="2674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National crisis cell</a:t>
            </a:r>
          </a:p>
        </p:txBody>
      </p:sp>
      <p:cxnSp>
        <p:nvCxnSpPr>
          <p:cNvPr id="138" name="Connecteur droit avec flèche 137">
            <a:extLst>
              <a:ext uri="{FF2B5EF4-FFF2-40B4-BE49-F238E27FC236}">
                <a16:creationId xmlns:a16="http://schemas.microsoft.com/office/drawing/2014/main" id="{CD4CAE8A-17FD-4A1B-B655-562EF4BDEEFB}"/>
              </a:ext>
            </a:extLst>
          </p:cNvPr>
          <p:cNvCxnSpPr>
            <a:cxnSpLocks/>
            <a:endCxn id="72" idx="6"/>
          </p:cNvCxnSpPr>
          <p:nvPr/>
        </p:nvCxnSpPr>
        <p:spPr>
          <a:xfrm flipH="1" flipV="1">
            <a:off x="3471771" y="2538414"/>
            <a:ext cx="746627" cy="15477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5F8AD7D9-29EB-42F8-93C5-F15F2DE73588}"/>
              </a:ext>
            </a:extLst>
          </p:cNvPr>
          <p:cNvCxnSpPr>
            <a:cxnSpLocks/>
          </p:cNvCxnSpPr>
          <p:nvPr/>
        </p:nvCxnSpPr>
        <p:spPr>
          <a:xfrm flipH="1">
            <a:off x="3507960" y="4153297"/>
            <a:ext cx="710439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65CB727A-9183-4589-BC92-71815851EC3D}"/>
              </a:ext>
            </a:extLst>
          </p:cNvPr>
          <p:cNvCxnSpPr>
            <a:cxnSpLocks/>
          </p:cNvCxnSpPr>
          <p:nvPr/>
        </p:nvCxnSpPr>
        <p:spPr>
          <a:xfrm flipH="1">
            <a:off x="5076826" y="1172713"/>
            <a:ext cx="776485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>
            <a:extLst>
              <a:ext uri="{FF2B5EF4-FFF2-40B4-BE49-F238E27FC236}">
                <a16:creationId xmlns:a16="http://schemas.microsoft.com/office/drawing/2014/main" id="{D4671B53-0E89-442C-BB65-D7FEA9F0FE3A}"/>
              </a:ext>
            </a:extLst>
          </p:cNvPr>
          <p:cNvCxnSpPr>
            <a:cxnSpLocks/>
            <a:endCxn id="37" idx="5"/>
          </p:cNvCxnSpPr>
          <p:nvPr/>
        </p:nvCxnSpPr>
        <p:spPr>
          <a:xfrm flipH="1" flipV="1">
            <a:off x="6106739" y="1277686"/>
            <a:ext cx="711375" cy="376539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riangle isocèle 147">
            <a:extLst>
              <a:ext uri="{FF2B5EF4-FFF2-40B4-BE49-F238E27FC236}">
                <a16:creationId xmlns:a16="http://schemas.microsoft.com/office/drawing/2014/main" id="{EE8F8B38-734D-4E57-94E7-80294709EA71}"/>
              </a:ext>
            </a:extLst>
          </p:cNvPr>
          <p:cNvSpPr/>
          <p:nvPr/>
        </p:nvSpPr>
        <p:spPr>
          <a:xfrm>
            <a:off x="6924044" y="489653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49" name="Triangle isocèle 148">
            <a:extLst>
              <a:ext uri="{FF2B5EF4-FFF2-40B4-BE49-F238E27FC236}">
                <a16:creationId xmlns:a16="http://schemas.microsoft.com/office/drawing/2014/main" id="{9CD055A1-4B4D-4278-88AB-893D4675935D}"/>
              </a:ext>
            </a:extLst>
          </p:cNvPr>
          <p:cNvSpPr/>
          <p:nvPr/>
        </p:nvSpPr>
        <p:spPr>
          <a:xfrm>
            <a:off x="6890782" y="496347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150" name="Triangle isocèle 149">
            <a:extLst>
              <a:ext uri="{FF2B5EF4-FFF2-40B4-BE49-F238E27FC236}">
                <a16:creationId xmlns:a16="http://schemas.microsoft.com/office/drawing/2014/main" id="{E61F3BAB-4730-4F24-863E-6D58985F05C5}"/>
              </a:ext>
            </a:extLst>
          </p:cNvPr>
          <p:cNvSpPr/>
          <p:nvPr/>
        </p:nvSpPr>
        <p:spPr>
          <a:xfrm>
            <a:off x="6857520" y="505374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51" name="Triangle isocèle 150">
            <a:extLst>
              <a:ext uri="{FF2B5EF4-FFF2-40B4-BE49-F238E27FC236}">
                <a16:creationId xmlns:a16="http://schemas.microsoft.com/office/drawing/2014/main" id="{17471451-4B64-49F7-86C8-2D47DC108FCE}"/>
              </a:ext>
            </a:extLst>
          </p:cNvPr>
          <p:cNvSpPr/>
          <p:nvPr/>
        </p:nvSpPr>
        <p:spPr>
          <a:xfrm>
            <a:off x="6862873" y="1549821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52" name="Triangle isocèle 151">
            <a:extLst>
              <a:ext uri="{FF2B5EF4-FFF2-40B4-BE49-F238E27FC236}">
                <a16:creationId xmlns:a16="http://schemas.microsoft.com/office/drawing/2014/main" id="{10B954A0-193E-413F-87F9-A0190332AA91}"/>
              </a:ext>
            </a:extLst>
          </p:cNvPr>
          <p:cNvSpPr/>
          <p:nvPr/>
        </p:nvSpPr>
        <p:spPr>
          <a:xfrm>
            <a:off x="6829611" y="1556515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153" name="Triangle isocèle 152">
            <a:extLst>
              <a:ext uri="{FF2B5EF4-FFF2-40B4-BE49-F238E27FC236}">
                <a16:creationId xmlns:a16="http://schemas.microsoft.com/office/drawing/2014/main" id="{1EE52687-E5A1-4ABB-93D3-7F9A07B1092D}"/>
              </a:ext>
            </a:extLst>
          </p:cNvPr>
          <p:cNvSpPr/>
          <p:nvPr/>
        </p:nvSpPr>
        <p:spPr>
          <a:xfrm>
            <a:off x="6796349" y="1565542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7D56175F-AB67-457B-A20E-F0925BE16C25}"/>
              </a:ext>
            </a:extLst>
          </p:cNvPr>
          <p:cNvCxnSpPr>
            <a:cxnSpLocks/>
            <a:endCxn id="37" idx="6"/>
          </p:cNvCxnSpPr>
          <p:nvPr/>
        </p:nvCxnSpPr>
        <p:spPr>
          <a:xfrm flipH="1">
            <a:off x="6150223" y="1172713"/>
            <a:ext cx="1043238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>
            <a:extLst>
              <a:ext uri="{FF2B5EF4-FFF2-40B4-BE49-F238E27FC236}">
                <a16:creationId xmlns:a16="http://schemas.microsoft.com/office/drawing/2014/main" id="{7D27539B-95E7-46A8-AAD3-B416E0C134B1}"/>
              </a:ext>
            </a:extLst>
          </p:cNvPr>
          <p:cNvCxnSpPr>
            <a:cxnSpLocks/>
            <a:endCxn id="37" idx="7"/>
          </p:cNvCxnSpPr>
          <p:nvPr/>
        </p:nvCxnSpPr>
        <p:spPr>
          <a:xfrm flipH="1">
            <a:off x="6106741" y="725539"/>
            <a:ext cx="729496" cy="342203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ZoneTexte 165">
            <a:extLst>
              <a:ext uri="{FF2B5EF4-FFF2-40B4-BE49-F238E27FC236}">
                <a16:creationId xmlns:a16="http://schemas.microsoft.com/office/drawing/2014/main" id="{2AA79639-9A63-487C-A99C-D8B41FE040A4}"/>
              </a:ext>
            </a:extLst>
          </p:cNvPr>
          <p:cNvSpPr txBox="1"/>
          <p:nvPr/>
        </p:nvSpPr>
        <p:spPr>
          <a:xfrm>
            <a:off x="8109167" y="3586939"/>
            <a:ext cx="1245786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Operators</a:t>
            </a:r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F770DA04-4A07-491B-981F-0E1D1D9D3C90}"/>
              </a:ext>
            </a:extLst>
          </p:cNvPr>
          <p:cNvSpPr/>
          <p:nvPr/>
        </p:nvSpPr>
        <p:spPr>
          <a:xfrm>
            <a:off x="7630111" y="3560750"/>
            <a:ext cx="324817" cy="3116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8" name="Triangle isocèle 167">
            <a:extLst>
              <a:ext uri="{FF2B5EF4-FFF2-40B4-BE49-F238E27FC236}">
                <a16:creationId xmlns:a16="http://schemas.microsoft.com/office/drawing/2014/main" id="{85089F08-96ED-42E2-84CE-E9139A917516}"/>
              </a:ext>
            </a:extLst>
          </p:cNvPr>
          <p:cNvSpPr/>
          <p:nvPr/>
        </p:nvSpPr>
        <p:spPr>
          <a:xfrm>
            <a:off x="7630111" y="3102992"/>
            <a:ext cx="324816" cy="26374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74" name="ZoneTexte 173">
            <a:extLst>
              <a:ext uri="{FF2B5EF4-FFF2-40B4-BE49-F238E27FC236}">
                <a16:creationId xmlns:a16="http://schemas.microsoft.com/office/drawing/2014/main" id="{F22F946A-6AED-4452-904B-BB18A91FEFB0}"/>
              </a:ext>
            </a:extLst>
          </p:cNvPr>
          <p:cNvSpPr txBox="1"/>
          <p:nvPr/>
        </p:nvSpPr>
        <p:spPr>
          <a:xfrm>
            <a:off x="8109167" y="3153441"/>
            <a:ext cx="1567885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75A2E36D-0147-4F21-BF40-8463555DC8B3}"/>
              </a:ext>
            </a:extLst>
          </p:cNvPr>
          <p:cNvSpPr/>
          <p:nvPr/>
        </p:nvSpPr>
        <p:spPr>
          <a:xfrm>
            <a:off x="7630110" y="4066431"/>
            <a:ext cx="324818" cy="31166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B9219E2F-4AC8-4506-B1DA-091D8C333154}"/>
              </a:ext>
            </a:extLst>
          </p:cNvPr>
          <p:cNvSpPr txBox="1"/>
          <p:nvPr/>
        </p:nvSpPr>
        <p:spPr>
          <a:xfrm>
            <a:off x="8109167" y="4020437"/>
            <a:ext cx="1567885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Rescue managers</a:t>
            </a:r>
          </a:p>
        </p:txBody>
      </p:sp>
      <p:sp>
        <p:nvSpPr>
          <p:cNvPr id="170" name="Triangle isocèle 169">
            <a:extLst>
              <a:ext uri="{FF2B5EF4-FFF2-40B4-BE49-F238E27FC236}">
                <a16:creationId xmlns:a16="http://schemas.microsoft.com/office/drawing/2014/main" id="{1EE354C0-11E1-44CF-8CDA-052DB9285337}"/>
              </a:ext>
            </a:extLst>
          </p:cNvPr>
          <p:cNvSpPr/>
          <p:nvPr/>
        </p:nvSpPr>
        <p:spPr>
          <a:xfrm>
            <a:off x="7636989" y="4572112"/>
            <a:ext cx="311061" cy="25055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76" name="ZoneTexte 175">
            <a:extLst>
              <a:ext uri="{FF2B5EF4-FFF2-40B4-BE49-F238E27FC236}">
                <a16:creationId xmlns:a16="http://schemas.microsoft.com/office/drawing/2014/main" id="{198F9E67-4435-4FC1-AD23-DAD359F9CC6B}"/>
              </a:ext>
            </a:extLst>
          </p:cNvPr>
          <p:cNvSpPr txBox="1"/>
          <p:nvPr/>
        </p:nvSpPr>
        <p:spPr>
          <a:xfrm>
            <a:off x="8109167" y="4453935"/>
            <a:ext cx="1611970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Rescue operators</a:t>
            </a:r>
          </a:p>
        </p:txBody>
      </p:sp>
      <p:cxnSp>
        <p:nvCxnSpPr>
          <p:cNvPr id="171" name="Connecteur droit avec flèche 170">
            <a:extLst>
              <a:ext uri="{FF2B5EF4-FFF2-40B4-BE49-F238E27FC236}">
                <a16:creationId xmlns:a16="http://schemas.microsoft.com/office/drawing/2014/main" id="{516287CB-9D1D-421C-9912-56C1319BBD85}"/>
              </a:ext>
            </a:extLst>
          </p:cNvPr>
          <p:cNvCxnSpPr>
            <a:cxnSpLocks/>
          </p:cNvCxnSpPr>
          <p:nvPr/>
        </p:nvCxnSpPr>
        <p:spPr>
          <a:xfrm flipH="1">
            <a:off x="7630110" y="5016680"/>
            <a:ext cx="324818" cy="1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ZoneTexte 176">
            <a:extLst>
              <a:ext uri="{FF2B5EF4-FFF2-40B4-BE49-F238E27FC236}">
                <a16:creationId xmlns:a16="http://schemas.microsoft.com/office/drawing/2014/main" id="{9DB253B5-F707-4615-B2D5-8C7BBFE1548F}"/>
              </a:ext>
            </a:extLst>
          </p:cNvPr>
          <p:cNvSpPr txBox="1"/>
          <p:nvPr/>
        </p:nvSpPr>
        <p:spPr>
          <a:xfrm>
            <a:off x="8109167" y="4887432"/>
            <a:ext cx="1571683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Information flow</a:t>
            </a:r>
          </a:p>
        </p:txBody>
      </p:sp>
      <p:sp>
        <p:nvSpPr>
          <p:cNvPr id="178" name="ZoneTexte 177">
            <a:extLst>
              <a:ext uri="{FF2B5EF4-FFF2-40B4-BE49-F238E27FC236}">
                <a16:creationId xmlns:a16="http://schemas.microsoft.com/office/drawing/2014/main" id="{D29E4B01-273B-4CB9-8515-561BC04DAF31}"/>
              </a:ext>
            </a:extLst>
          </p:cNvPr>
          <p:cNvSpPr txBox="1"/>
          <p:nvPr/>
        </p:nvSpPr>
        <p:spPr>
          <a:xfrm>
            <a:off x="6010452" y="2035783"/>
            <a:ext cx="1438396" cy="2674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Response Teams</a:t>
            </a:r>
          </a:p>
        </p:txBody>
      </p:sp>
      <p:sp>
        <p:nvSpPr>
          <p:cNvPr id="179" name="ZoneTexte 178">
            <a:extLst>
              <a:ext uri="{FF2B5EF4-FFF2-40B4-BE49-F238E27FC236}">
                <a16:creationId xmlns:a16="http://schemas.microsoft.com/office/drawing/2014/main" id="{D9C64A65-EC57-40A1-B76F-96D811858F54}"/>
              </a:ext>
            </a:extLst>
          </p:cNvPr>
          <p:cNvSpPr txBox="1"/>
          <p:nvPr/>
        </p:nvSpPr>
        <p:spPr>
          <a:xfrm>
            <a:off x="5847815" y="4530451"/>
            <a:ext cx="1438396" cy="4425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External sources of information</a:t>
            </a:r>
          </a:p>
        </p:txBody>
      </p:sp>
      <p:sp>
        <p:nvSpPr>
          <p:cNvPr id="180" name="Organigramme : Disque magnétique 179">
            <a:extLst>
              <a:ext uri="{FF2B5EF4-FFF2-40B4-BE49-F238E27FC236}">
                <a16:creationId xmlns:a16="http://schemas.microsoft.com/office/drawing/2014/main" id="{740EFBBE-B32E-4506-A734-8A895E8BC275}"/>
              </a:ext>
            </a:extLst>
          </p:cNvPr>
          <p:cNvSpPr/>
          <p:nvPr/>
        </p:nvSpPr>
        <p:spPr>
          <a:xfrm>
            <a:off x="7626703" y="2217716"/>
            <a:ext cx="331633" cy="229808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3"/>
          </a:p>
        </p:txBody>
      </p:sp>
      <p:sp>
        <p:nvSpPr>
          <p:cNvPr id="181" name="ZoneTexte 180">
            <a:extLst>
              <a:ext uri="{FF2B5EF4-FFF2-40B4-BE49-F238E27FC236}">
                <a16:creationId xmlns:a16="http://schemas.microsoft.com/office/drawing/2014/main" id="{069E522B-F785-45F3-BF52-13474E18399A}"/>
              </a:ext>
            </a:extLst>
          </p:cNvPr>
          <p:cNvSpPr txBox="1"/>
          <p:nvPr/>
        </p:nvSpPr>
        <p:spPr>
          <a:xfrm>
            <a:off x="8109167" y="2111334"/>
            <a:ext cx="1611970" cy="4425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Information processing &amp; </a:t>
            </a:r>
            <a:r>
              <a:rPr lang="en-US" sz="1138" dirty="0" err="1">
                <a:latin typeface="Verdana" panose="020B0604030504040204" pitchFamily="34" charset="0"/>
                <a:ea typeface="Verdana" panose="020B0604030504040204" pitchFamily="34" charset="0"/>
              </a:rPr>
              <a:t>mngt</a:t>
            </a:r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34F2390-FA39-41BA-815F-8F6AF25080EE}"/>
              </a:ext>
            </a:extLst>
          </p:cNvPr>
          <p:cNvSpPr/>
          <p:nvPr/>
        </p:nvSpPr>
        <p:spPr>
          <a:xfrm>
            <a:off x="7528059" y="2641536"/>
            <a:ext cx="528920" cy="267444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DCBE1E94-F71B-4866-8567-31EA8FACDA8C}"/>
              </a:ext>
            </a:extLst>
          </p:cNvPr>
          <p:cNvSpPr txBox="1"/>
          <p:nvPr/>
        </p:nvSpPr>
        <p:spPr>
          <a:xfrm>
            <a:off x="8109167" y="2719943"/>
            <a:ext cx="1611970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Management </a:t>
            </a:r>
            <a:r>
              <a:rPr lang="en-US" sz="1138" dirty="0" err="1">
                <a:latin typeface="Verdana" panose="020B0604030504040204" pitchFamily="34" charset="0"/>
                <a:ea typeface="Verdana" panose="020B0604030504040204" pitchFamily="34" charset="0"/>
              </a:rPr>
              <a:t>lvls</a:t>
            </a:r>
            <a:endParaRPr lang="en-US" sz="1138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CFA964BA-B0A9-42AA-9F52-A4F4BC977CB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5432633" y="3800959"/>
            <a:ext cx="396886" cy="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58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BC80A6-D459-468B-BA59-D4F92A362340}"/>
              </a:ext>
            </a:extLst>
          </p:cNvPr>
          <p:cNvGrpSpPr/>
          <p:nvPr/>
        </p:nvGrpSpPr>
        <p:grpSpPr>
          <a:xfrm>
            <a:off x="3596606" y="649756"/>
            <a:ext cx="2040273" cy="1717647"/>
            <a:chOff x="4051883" y="201336"/>
            <a:chExt cx="3338819" cy="2248249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4C8A54B-FF15-49B9-8EBB-2A57A29ED5B7}"/>
                </a:ext>
              </a:extLst>
            </p:cNvPr>
            <p:cNvSpPr/>
            <p:nvPr/>
          </p:nvSpPr>
          <p:spPr>
            <a:xfrm>
              <a:off x="4051883" y="201336"/>
              <a:ext cx="3338819" cy="224824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CC135EAA-1233-4858-86B3-265B9554EB8C}"/>
                </a:ext>
              </a:extLst>
            </p:cNvPr>
            <p:cNvCxnSpPr>
              <a:cxnSpLocks/>
            </p:cNvCxnSpPr>
            <p:nvPr/>
          </p:nvCxnSpPr>
          <p:spPr>
            <a:xfrm>
              <a:off x="4051883" y="746620"/>
              <a:ext cx="333881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C27A191-D77B-4153-A905-54BB40F61187}"/>
                </a:ext>
              </a:extLst>
            </p:cNvPr>
            <p:cNvSpPr txBox="1"/>
            <p:nvPr/>
          </p:nvSpPr>
          <p:spPr>
            <a:xfrm>
              <a:off x="4911754" y="243147"/>
              <a:ext cx="1619075" cy="480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88" dirty="0">
                  <a:latin typeface="Verdana" panose="020B0604030504040204" pitchFamily="34" charset="0"/>
                  <a:ea typeface="Verdana" panose="020B0604030504040204" pitchFamily="34" charset="0"/>
                </a:rPr>
                <a:t>Event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FD507DF-C95C-4DD1-A268-3B32AFCC7767}"/>
                </a:ext>
              </a:extLst>
            </p:cNvPr>
            <p:cNvSpPr txBox="1"/>
            <p:nvPr/>
          </p:nvSpPr>
          <p:spPr>
            <a:xfrm>
              <a:off x="4192260" y="788430"/>
              <a:ext cx="3058060" cy="1594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location: Location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type: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cause: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severity: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71B0E39-FE3A-4E00-9DD6-BEEB83CA871D}"/>
              </a:ext>
            </a:extLst>
          </p:cNvPr>
          <p:cNvGrpSpPr/>
          <p:nvPr/>
        </p:nvGrpSpPr>
        <p:grpSpPr>
          <a:xfrm>
            <a:off x="4279" y="2713316"/>
            <a:ext cx="2169575" cy="1505211"/>
            <a:chOff x="4051883" y="201336"/>
            <a:chExt cx="3550416" cy="197019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413829A3-C0E5-43FC-98DF-05799C71CC67}"/>
                </a:ext>
              </a:extLst>
            </p:cNvPr>
            <p:cNvSpPr/>
            <p:nvPr/>
          </p:nvSpPr>
          <p:spPr>
            <a:xfrm>
              <a:off x="4051883" y="201336"/>
              <a:ext cx="3512164" cy="197019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A0BBB0A-4984-4AA3-83DD-B0FD8AA62BF2}"/>
                </a:ext>
              </a:extLst>
            </p:cNvPr>
            <p:cNvCxnSpPr>
              <a:cxnSpLocks/>
            </p:cNvCxnSpPr>
            <p:nvPr/>
          </p:nvCxnSpPr>
          <p:spPr>
            <a:xfrm>
              <a:off x="4051883" y="746620"/>
              <a:ext cx="351216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13031AB-A964-4058-91B8-9EB156754678}"/>
                </a:ext>
              </a:extLst>
            </p:cNvPr>
            <p:cNvSpPr txBox="1"/>
            <p:nvPr/>
          </p:nvSpPr>
          <p:spPr>
            <a:xfrm>
              <a:off x="4282064" y="228489"/>
              <a:ext cx="3084849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Environment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A6DA147-502B-48CB-A9E9-AEDC195E3B24}"/>
                </a:ext>
              </a:extLst>
            </p:cNvPr>
            <p:cNvSpPr txBox="1"/>
            <p:nvPr/>
          </p:nvSpPr>
          <p:spPr>
            <a:xfrm>
              <a:off x="4090135" y="746619"/>
              <a:ext cx="3512164" cy="1299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area details: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population density: int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hazards: Hazard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05A7273-8A5E-468D-A6B2-B65CEE00F461}"/>
              </a:ext>
            </a:extLst>
          </p:cNvPr>
          <p:cNvGrpSpPr/>
          <p:nvPr/>
        </p:nvGrpSpPr>
        <p:grpSpPr>
          <a:xfrm>
            <a:off x="2192469" y="2720134"/>
            <a:ext cx="2609369" cy="1505211"/>
            <a:chOff x="3530008" y="201336"/>
            <a:chExt cx="4270120" cy="1970190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2CF9E435-3FB0-4009-8FF4-6FB4EC9FDF66}"/>
                </a:ext>
              </a:extLst>
            </p:cNvPr>
            <p:cNvSpPr/>
            <p:nvPr/>
          </p:nvSpPr>
          <p:spPr>
            <a:xfrm>
              <a:off x="3947554" y="201336"/>
              <a:ext cx="3443150" cy="197019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FFD088B0-3625-46EE-9580-82613EDD3326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F6415BCF-CBFB-473D-AFD2-C251619C2E5D}"/>
                </a:ext>
              </a:extLst>
            </p:cNvPr>
            <p:cNvSpPr txBox="1"/>
            <p:nvPr/>
          </p:nvSpPr>
          <p:spPr>
            <a:xfrm>
              <a:off x="3530008" y="224019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Actors Involved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FE3626B-874B-4ADF-A58F-2078CBE4FCF7}"/>
                </a:ext>
              </a:extLst>
            </p:cNvPr>
            <p:cNvSpPr txBox="1"/>
            <p:nvPr/>
          </p:nvSpPr>
          <p:spPr>
            <a:xfrm>
              <a:off x="4069941" y="772296"/>
              <a:ext cx="3553584" cy="1299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professionals: Actors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civilians: Actors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resources: Equipment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D2E70DC-200C-410F-8A08-FC7923E08DCE}"/>
              </a:ext>
            </a:extLst>
          </p:cNvPr>
          <p:cNvGrpSpPr/>
          <p:nvPr/>
        </p:nvGrpSpPr>
        <p:grpSpPr>
          <a:xfrm>
            <a:off x="4864643" y="2705777"/>
            <a:ext cx="2308804" cy="1508980"/>
            <a:chOff x="6448536" y="2317744"/>
            <a:chExt cx="2678575" cy="1857206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469371BE-4897-42B4-85A7-BF1FCEA6BD45}"/>
                </a:ext>
              </a:extLst>
            </p:cNvPr>
            <p:cNvGrpSpPr/>
            <p:nvPr/>
          </p:nvGrpSpPr>
          <p:grpSpPr>
            <a:xfrm>
              <a:off x="6448536" y="2317744"/>
              <a:ext cx="2511105" cy="1857206"/>
              <a:chOff x="4051883" y="181371"/>
              <a:chExt cx="3338819" cy="2196491"/>
            </a:xfrm>
          </p:grpSpPr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9BFE0467-BFFD-4137-A6DE-B8391D6F8EB2}"/>
                  </a:ext>
                </a:extLst>
              </p:cNvPr>
              <p:cNvSpPr/>
              <p:nvPr/>
            </p:nvSpPr>
            <p:spPr>
              <a:xfrm>
                <a:off x="4051883" y="201336"/>
                <a:ext cx="3338819" cy="2176526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3"/>
              </a:p>
            </p:txBody>
          </p: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7689413B-52DF-40CB-A372-348E1DC22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1883" y="746620"/>
                <a:ext cx="333881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5C9528AF-EC29-4671-A7D0-D38522139709}"/>
                  </a:ext>
                </a:extLst>
              </p:cNvPr>
              <p:cNvSpPr txBox="1"/>
              <p:nvPr/>
            </p:nvSpPr>
            <p:spPr>
              <a:xfrm>
                <a:off x="4205929" y="181371"/>
                <a:ext cx="3019911" cy="571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50" dirty="0">
                    <a:latin typeface="Verdana" panose="020B0604030504040204" pitchFamily="34" charset="0"/>
                    <a:ea typeface="Verdana" panose="020B0604030504040204" pitchFamily="34" charset="0"/>
                  </a:rPr>
                  <a:t>Actors Needs</a:t>
                </a:r>
              </a:p>
            </p:txBody>
          </p:sp>
        </p:grp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6753682-D24C-4EE9-A261-11D0C764A9D7}"/>
                </a:ext>
              </a:extLst>
            </p:cNvPr>
            <p:cNvSpPr txBox="1"/>
            <p:nvPr/>
          </p:nvSpPr>
          <p:spPr>
            <a:xfrm>
              <a:off x="6485634" y="2859255"/>
              <a:ext cx="2641477" cy="122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actors: Actors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equipment: Equipment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casualties: int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AF14DE26-6041-4B74-808C-D4B7E45DE221}"/>
              </a:ext>
            </a:extLst>
          </p:cNvPr>
          <p:cNvGrpSpPr/>
          <p:nvPr/>
        </p:nvGrpSpPr>
        <p:grpSpPr>
          <a:xfrm>
            <a:off x="7273053" y="2705777"/>
            <a:ext cx="2683551" cy="1508980"/>
            <a:chOff x="8816913" y="2392517"/>
            <a:chExt cx="3302832" cy="1857206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8EFE87F9-478E-4C7C-ACB7-6EB4607B9499}"/>
                </a:ext>
              </a:extLst>
            </p:cNvPr>
            <p:cNvGrpSpPr/>
            <p:nvPr/>
          </p:nvGrpSpPr>
          <p:grpSpPr>
            <a:xfrm>
              <a:off x="8816913" y="2392517"/>
              <a:ext cx="3302832" cy="1857206"/>
              <a:chOff x="3102031" y="376195"/>
              <a:chExt cx="4391517" cy="1975123"/>
            </a:xfrm>
          </p:grpSpPr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CAA5A5A1-B081-4336-96FA-4B343413970A}"/>
                  </a:ext>
                </a:extLst>
              </p:cNvPr>
              <p:cNvSpPr/>
              <p:nvPr/>
            </p:nvSpPr>
            <p:spPr>
              <a:xfrm>
                <a:off x="3204877" y="376195"/>
                <a:ext cx="4185826" cy="197512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3"/>
              </a:p>
            </p:txBody>
          </p: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207ABB0E-8744-44CB-853D-A4392FB80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09904" y="867172"/>
                <a:ext cx="4180799" cy="173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FD64DBD-FBC7-4E31-89AD-32D334D562BF}"/>
                  </a:ext>
                </a:extLst>
              </p:cNvPr>
              <p:cNvSpPr txBox="1"/>
              <p:nvPr/>
            </p:nvSpPr>
            <p:spPr>
              <a:xfrm>
                <a:off x="3102031" y="383452"/>
                <a:ext cx="4391517" cy="51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50" dirty="0">
                    <a:latin typeface="Verdana" panose="020B0604030504040204" pitchFamily="34" charset="0"/>
                    <a:ea typeface="Verdana" panose="020B0604030504040204" pitchFamily="34" charset="0"/>
                  </a:rPr>
                  <a:t>Resources Available</a:t>
                </a:r>
              </a:p>
            </p:txBody>
          </p:sp>
        </p:grp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B3B2617C-8A97-4B03-8BE3-6D9F67D51E71}"/>
                </a:ext>
              </a:extLst>
            </p:cNvPr>
            <p:cNvSpPr txBox="1"/>
            <p:nvPr/>
          </p:nvSpPr>
          <p:spPr>
            <a:xfrm>
              <a:off x="9203462" y="3012769"/>
              <a:ext cx="2802249" cy="9448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actors: Actors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equipment: Equipment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41EE6C61-2746-483B-8CEA-6229499AABA3}"/>
              </a:ext>
            </a:extLst>
          </p:cNvPr>
          <p:cNvGrpSpPr/>
          <p:nvPr/>
        </p:nvGrpSpPr>
        <p:grpSpPr>
          <a:xfrm>
            <a:off x="2356114" y="4585839"/>
            <a:ext cx="2195531" cy="975267"/>
            <a:chOff x="3530008" y="201337"/>
            <a:chExt cx="4270120" cy="1276539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3385D242-1052-40DD-A5E1-D1F9A0AEE5D0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DAC7D7C3-014A-4411-ABBF-B409541C2835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2A6919E7-D377-45D8-9AFB-F73C64174736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Hazard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59FBABAC-FF01-401C-B2B5-F4A4D620606C}"/>
                </a:ext>
              </a:extLst>
            </p:cNvPr>
            <p:cNvSpPr txBox="1"/>
            <p:nvPr/>
          </p:nvSpPr>
          <p:spPr>
            <a:xfrm>
              <a:off x="3972435" y="751050"/>
              <a:ext cx="3553584" cy="71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type: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location: Location</a:t>
              </a: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F6563EED-C317-4F2B-838E-003537C67ADE}"/>
              </a:ext>
            </a:extLst>
          </p:cNvPr>
          <p:cNvGrpSpPr/>
          <p:nvPr/>
        </p:nvGrpSpPr>
        <p:grpSpPr>
          <a:xfrm>
            <a:off x="4938700" y="4585839"/>
            <a:ext cx="2104026" cy="978792"/>
            <a:chOff x="3530008" y="201337"/>
            <a:chExt cx="4270120" cy="1281153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F249F9E3-64E6-46B9-A60B-727E734986F5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DF387AF4-E30D-4A73-884C-8EA51D90DA45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2F8A6D89-083C-4062-8F42-8E95DFA8A340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Equipment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802B0DD8-8CF0-46F9-A432-7D4DD215405B}"/>
                </a:ext>
              </a:extLst>
            </p:cNvPr>
            <p:cNvSpPr txBox="1"/>
            <p:nvPr/>
          </p:nvSpPr>
          <p:spPr>
            <a:xfrm>
              <a:off x="4069940" y="772295"/>
              <a:ext cx="3553585" cy="71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type: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quantity: int 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3326D92F-E58E-4960-95BA-0364EC0AA0E8}"/>
              </a:ext>
            </a:extLst>
          </p:cNvPr>
          <p:cNvGrpSpPr/>
          <p:nvPr/>
        </p:nvGrpSpPr>
        <p:grpSpPr>
          <a:xfrm>
            <a:off x="7693974" y="4585839"/>
            <a:ext cx="2104026" cy="978792"/>
            <a:chOff x="3530008" y="201337"/>
            <a:chExt cx="4270120" cy="1281153"/>
          </a:xfrm>
        </p:grpSpPr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379ED623-5F41-4003-86E2-B6905E817120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637F5A2D-071C-4946-81D2-61D6BC598F41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DEC135F4-0E72-4647-BCA1-7538DE4090B0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Actors</a:t>
              </a: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130038E7-538C-4FED-92A4-D0E7841A3734}"/>
                </a:ext>
              </a:extLst>
            </p:cNvPr>
            <p:cNvSpPr txBox="1"/>
            <p:nvPr/>
          </p:nvSpPr>
          <p:spPr>
            <a:xfrm>
              <a:off x="4069940" y="772295"/>
              <a:ext cx="3553585" cy="71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qualification: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staffing: int 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EC031C6C-317D-4E22-9A6D-A334AB01EBAA}"/>
              </a:ext>
            </a:extLst>
          </p:cNvPr>
          <p:cNvGrpSpPr/>
          <p:nvPr/>
        </p:nvGrpSpPr>
        <p:grpSpPr>
          <a:xfrm>
            <a:off x="41579" y="4585839"/>
            <a:ext cx="2104026" cy="992707"/>
            <a:chOff x="3530008" y="201337"/>
            <a:chExt cx="4270120" cy="1299367"/>
          </a:xfrm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ED6D14C3-7726-4E8C-831E-678EE9263208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7ABAC5AF-4355-41FC-9F2C-7FCDE03643C0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B532F049-7E04-4558-939C-E0F8A7FB60FB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Location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F027C89C-89AA-43A9-AC4F-C0EE3CBE2EA4}"/>
                </a:ext>
              </a:extLst>
            </p:cNvPr>
            <p:cNvSpPr txBox="1"/>
            <p:nvPr/>
          </p:nvSpPr>
          <p:spPr>
            <a:xfrm>
              <a:off x="4012684" y="790509"/>
              <a:ext cx="3553585" cy="71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indication: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address: int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4125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7758765-08F1-4D25-8ADB-D3A9371C66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5269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8FC1899-E1ED-44BB-ADD2-F7A897F46646}"/>
              </a:ext>
            </a:extLst>
          </p:cNvPr>
          <p:cNvGrpSpPr/>
          <p:nvPr/>
        </p:nvGrpSpPr>
        <p:grpSpPr>
          <a:xfrm>
            <a:off x="754422" y="2135712"/>
            <a:ext cx="1014880" cy="1549360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8C769E50-2D60-487C-A3C9-7F36DFECA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D5B37A4-789C-450C-B921-220F8B692D37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2B4D812A-D6A3-429E-A0D0-90044B1C4CC1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/>
              </a:p>
            </p:txBody>
          </p:sp>
          <p:pic>
            <p:nvPicPr>
              <p:cNvPr id="9" name="Image 8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3F767BB6-0572-4FD6-AD90-502DF9EE3C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2A372B2-D58B-4B6D-A5C2-F8DCE08E6F39}"/>
              </a:ext>
            </a:extLst>
          </p:cNvPr>
          <p:cNvGrpSpPr/>
          <p:nvPr/>
        </p:nvGrpSpPr>
        <p:grpSpPr>
          <a:xfrm>
            <a:off x="826609" y="3931828"/>
            <a:ext cx="1328400" cy="1177432"/>
            <a:chOff x="1008976" y="5122726"/>
            <a:chExt cx="1634954" cy="1449147"/>
          </a:xfrm>
        </p:grpSpPr>
        <p:pic>
          <p:nvPicPr>
            <p:cNvPr id="11" name="Image 10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39F22F84-36AE-4657-9C64-975A6191B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341" y="5122726"/>
              <a:ext cx="527298" cy="428869"/>
            </a:xfrm>
            <a:prstGeom prst="rect">
              <a:avLst/>
            </a:prstGeom>
          </p:spPr>
        </p:pic>
        <p:pic>
          <p:nvPicPr>
            <p:cNvPr id="12" name="Image 11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17AAACBD-A384-4F23-9D97-E90DF8FA5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632" y="5663017"/>
              <a:ext cx="527298" cy="428869"/>
            </a:xfrm>
            <a:prstGeom prst="rect">
              <a:avLst/>
            </a:prstGeom>
          </p:spPr>
        </p:pic>
        <p:pic>
          <p:nvPicPr>
            <p:cNvPr id="13" name="Image 12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3CEE289A-607D-433E-AFE5-D37B605E2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976" y="6143004"/>
              <a:ext cx="527298" cy="428869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A5EFD3F-5A37-4E84-8661-B1B5CFB13649}"/>
              </a:ext>
            </a:extLst>
          </p:cNvPr>
          <p:cNvGrpSpPr/>
          <p:nvPr/>
        </p:nvGrpSpPr>
        <p:grpSpPr>
          <a:xfrm>
            <a:off x="162661" y="3195268"/>
            <a:ext cx="512627" cy="483591"/>
            <a:chOff x="2579676" y="2956288"/>
            <a:chExt cx="557807" cy="557807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1C86223-8A8D-419C-861B-953DBB42A74C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16" name="Graphique 15" descr="Combiné avec un remplissage uni">
              <a:extLst>
                <a:ext uri="{FF2B5EF4-FFF2-40B4-BE49-F238E27FC236}">
                  <a16:creationId xmlns:a16="http://schemas.microsoft.com/office/drawing/2014/main" id="{180A1C3E-C84F-44FF-8C88-FB146291E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C5D8A858-9E46-4477-95F9-42675E1BDAFD}"/>
              </a:ext>
            </a:extLst>
          </p:cNvPr>
          <p:cNvSpPr/>
          <p:nvPr/>
        </p:nvSpPr>
        <p:spPr>
          <a:xfrm>
            <a:off x="1301944" y="1976731"/>
            <a:ext cx="1533521" cy="301090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7985" y="646522"/>
                  <a:pt x="147092" y="400345"/>
                  <a:pt x="211850" y="275504"/>
                </a:cubicBezTo>
                <a:cubicBezTo>
                  <a:pt x="271623" y="154841"/>
                  <a:pt x="384600" y="42053"/>
                  <a:pt x="481516" y="0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8" name="Graphique 17" descr="Intelligence artificielle avec un remplissage uni">
            <a:extLst>
              <a:ext uri="{FF2B5EF4-FFF2-40B4-BE49-F238E27FC236}">
                <a16:creationId xmlns:a16="http://schemas.microsoft.com/office/drawing/2014/main" id="{E19C0119-248D-4D00-87DB-D97EBC450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2502" y="1144456"/>
            <a:ext cx="1461039" cy="1461039"/>
          </a:xfrm>
          <a:prstGeom prst="rect">
            <a:avLst/>
          </a:prstGeom>
        </p:spPr>
      </p:pic>
      <p:sp>
        <p:nvSpPr>
          <p:cNvPr id="19" name="Triangle isocèle 18">
            <a:extLst>
              <a:ext uri="{FF2B5EF4-FFF2-40B4-BE49-F238E27FC236}">
                <a16:creationId xmlns:a16="http://schemas.microsoft.com/office/drawing/2014/main" id="{CA123F8F-BE76-457D-8989-749A9928D59E}"/>
              </a:ext>
            </a:extLst>
          </p:cNvPr>
          <p:cNvSpPr/>
          <p:nvPr/>
        </p:nvSpPr>
        <p:spPr>
          <a:xfrm rot="16032553">
            <a:off x="4065100" y="4432897"/>
            <a:ext cx="595469" cy="31487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F147071-474C-43AE-BB92-F73E98D02ABD}"/>
              </a:ext>
            </a:extLst>
          </p:cNvPr>
          <p:cNvSpPr/>
          <p:nvPr/>
        </p:nvSpPr>
        <p:spPr>
          <a:xfrm>
            <a:off x="5204206" y="642937"/>
            <a:ext cx="3952613" cy="3507618"/>
          </a:xfrm>
          <a:prstGeom prst="roundRect">
            <a:avLst>
              <a:gd name="adj" fmla="val 75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CB5A231-1605-4527-BDC7-C472E02CA51B}"/>
              </a:ext>
            </a:extLst>
          </p:cNvPr>
          <p:cNvCxnSpPr>
            <a:cxnSpLocks/>
            <a:stCxn id="20" idx="3"/>
            <a:endCxn id="20" idx="1"/>
          </p:cNvCxnSpPr>
          <p:nvPr/>
        </p:nvCxnSpPr>
        <p:spPr>
          <a:xfrm flipH="1">
            <a:off x="5204206" y="2396746"/>
            <a:ext cx="395261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 descr="Centre d’appels avec un remplissage uni">
            <a:extLst>
              <a:ext uri="{FF2B5EF4-FFF2-40B4-BE49-F238E27FC236}">
                <a16:creationId xmlns:a16="http://schemas.microsoft.com/office/drawing/2014/main" id="{5C42FB5D-0EB3-48F7-AADD-FE94AB7D44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0921" y="583344"/>
            <a:ext cx="742950" cy="742950"/>
          </a:xfrm>
          <a:prstGeom prst="rect">
            <a:avLst/>
          </a:prstGeom>
        </p:spPr>
      </p:pic>
      <p:pic>
        <p:nvPicPr>
          <p:cNvPr id="23" name="Graphique 22" descr="Écran avec un remplissage uni">
            <a:extLst>
              <a:ext uri="{FF2B5EF4-FFF2-40B4-BE49-F238E27FC236}">
                <a16:creationId xmlns:a16="http://schemas.microsoft.com/office/drawing/2014/main" id="{68A760D2-485F-42FD-A633-32747904A0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85883" y="642938"/>
            <a:ext cx="742950" cy="742950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27E93529-C582-4680-BABC-F3666D7035CF}"/>
              </a:ext>
            </a:extLst>
          </p:cNvPr>
          <p:cNvGrpSpPr/>
          <p:nvPr/>
        </p:nvGrpSpPr>
        <p:grpSpPr>
          <a:xfrm>
            <a:off x="5698773" y="1807311"/>
            <a:ext cx="3159500" cy="1391428"/>
            <a:chOff x="7352670" y="1959728"/>
            <a:chExt cx="3888615" cy="1712527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448A65A6-C8C3-450E-BB95-7240FB09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2670" y="1975691"/>
              <a:ext cx="3888615" cy="1696564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6" name="Graphique 25" descr="Repère avec un remplissage uni">
              <a:extLst>
                <a:ext uri="{FF2B5EF4-FFF2-40B4-BE49-F238E27FC236}">
                  <a16:creationId xmlns:a16="http://schemas.microsoft.com/office/drawing/2014/main" id="{B1223F53-1DED-49AD-9547-FDBFFF751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6706" y="1959728"/>
              <a:ext cx="365760" cy="365760"/>
            </a:xfrm>
            <a:prstGeom prst="rect">
              <a:avLst/>
            </a:prstGeom>
          </p:spPr>
        </p:pic>
        <p:pic>
          <p:nvPicPr>
            <p:cNvPr id="27" name="Graphique 26" descr="Indicateur avec un remplissage uni">
              <a:extLst>
                <a:ext uri="{FF2B5EF4-FFF2-40B4-BE49-F238E27FC236}">
                  <a16:creationId xmlns:a16="http://schemas.microsoft.com/office/drawing/2014/main" id="{C550DC86-58B5-488D-9217-46FE56BA6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66978" y="2292950"/>
              <a:ext cx="365760" cy="365760"/>
            </a:xfrm>
            <a:prstGeom prst="rect">
              <a:avLst/>
            </a:prstGeom>
          </p:spPr>
        </p:pic>
        <p:pic>
          <p:nvPicPr>
            <p:cNvPr id="28" name="Graphique 27" descr="Repère avec un remplissage uni">
              <a:extLst>
                <a:ext uri="{FF2B5EF4-FFF2-40B4-BE49-F238E27FC236}">
                  <a16:creationId xmlns:a16="http://schemas.microsoft.com/office/drawing/2014/main" id="{0083347E-1D40-49CF-BC53-F5CB781C7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60640" y="2064929"/>
              <a:ext cx="365760" cy="365760"/>
            </a:xfrm>
            <a:prstGeom prst="rect">
              <a:avLst/>
            </a:prstGeom>
          </p:spPr>
        </p:pic>
        <p:pic>
          <p:nvPicPr>
            <p:cNvPr id="29" name="Graphique 28" descr="Indicateur avec un remplissage uni">
              <a:extLst>
                <a:ext uri="{FF2B5EF4-FFF2-40B4-BE49-F238E27FC236}">
                  <a16:creationId xmlns:a16="http://schemas.microsoft.com/office/drawing/2014/main" id="{035F8550-EF7C-433A-8355-0B3E3D3B2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138901" y="2247809"/>
              <a:ext cx="365760" cy="365760"/>
            </a:xfrm>
            <a:prstGeom prst="rect">
              <a:avLst/>
            </a:prstGeom>
          </p:spPr>
        </p:pic>
        <p:pic>
          <p:nvPicPr>
            <p:cNvPr id="30" name="Graphique 29" descr="Repère avec un remplissage uni">
              <a:extLst>
                <a:ext uri="{FF2B5EF4-FFF2-40B4-BE49-F238E27FC236}">
                  <a16:creationId xmlns:a16="http://schemas.microsoft.com/office/drawing/2014/main" id="{E2D13052-4DF8-4B3B-A45C-968FABEEA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656106" y="2143508"/>
              <a:ext cx="365760" cy="365760"/>
            </a:xfrm>
            <a:prstGeom prst="rect">
              <a:avLst/>
            </a:prstGeom>
          </p:spPr>
        </p:pic>
        <p:pic>
          <p:nvPicPr>
            <p:cNvPr id="31" name="Graphique 30" descr="Repère avec un remplissage uni">
              <a:extLst>
                <a:ext uri="{FF2B5EF4-FFF2-40B4-BE49-F238E27FC236}">
                  <a16:creationId xmlns:a16="http://schemas.microsoft.com/office/drawing/2014/main" id="{02EB557A-BDFC-4390-829C-8C04884E8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567395" y="2573562"/>
              <a:ext cx="365760" cy="365760"/>
            </a:xfrm>
            <a:prstGeom prst="rect">
              <a:avLst/>
            </a:prstGeom>
          </p:spPr>
        </p:pic>
        <p:pic>
          <p:nvPicPr>
            <p:cNvPr id="32" name="Graphique 31" descr="Repère avec un remplissage uni">
              <a:extLst>
                <a:ext uri="{FF2B5EF4-FFF2-40B4-BE49-F238E27FC236}">
                  <a16:creationId xmlns:a16="http://schemas.microsoft.com/office/drawing/2014/main" id="{28DC81E9-38F9-4850-953C-4B7040383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426838" y="2641093"/>
              <a:ext cx="365760" cy="365760"/>
            </a:xfrm>
            <a:prstGeom prst="rect">
              <a:avLst/>
            </a:prstGeom>
          </p:spPr>
        </p:pic>
      </p:grpSp>
      <p:pic>
        <p:nvPicPr>
          <p:cNvPr id="33" name="Graphique 32" descr="Femme policière avec un remplissage uni">
            <a:extLst>
              <a:ext uri="{FF2B5EF4-FFF2-40B4-BE49-F238E27FC236}">
                <a16:creationId xmlns:a16="http://schemas.microsoft.com/office/drawing/2014/main" id="{DD2F0375-9CF5-4AD2-B039-0979866EC4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75087" y="2477022"/>
            <a:ext cx="668655" cy="668655"/>
          </a:xfrm>
          <a:prstGeom prst="rect">
            <a:avLst/>
          </a:prstGeom>
        </p:spPr>
      </p:pic>
      <p:pic>
        <p:nvPicPr>
          <p:cNvPr id="34" name="Graphique 33" descr="Profil mâle avec un remplissage uni">
            <a:extLst>
              <a:ext uri="{FF2B5EF4-FFF2-40B4-BE49-F238E27FC236}">
                <a16:creationId xmlns:a16="http://schemas.microsoft.com/office/drawing/2014/main" id="{B6A180EF-6607-4DF4-AC56-37E14CE533C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322930" y="2673728"/>
            <a:ext cx="817245" cy="817245"/>
          </a:xfrm>
          <a:prstGeom prst="rect">
            <a:avLst/>
          </a:prstGeom>
        </p:spPr>
      </p:pic>
      <p:pic>
        <p:nvPicPr>
          <p:cNvPr id="35" name="Graphique 34" descr="Homme médecin avec un remplissage uni">
            <a:extLst>
              <a:ext uri="{FF2B5EF4-FFF2-40B4-BE49-F238E27FC236}">
                <a16:creationId xmlns:a16="http://schemas.microsoft.com/office/drawing/2014/main" id="{DCAF2463-5983-41CE-8D11-7771D8A42C3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51416" y="2723239"/>
            <a:ext cx="668655" cy="668655"/>
          </a:xfrm>
          <a:prstGeom prst="rect">
            <a:avLst/>
          </a:prstGeom>
        </p:spPr>
      </p:pic>
      <p:pic>
        <p:nvPicPr>
          <p:cNvPr id="36" name="Graphique 35" descr="Femme pompier avec un remplissage uni">
            <a:extLst>
              <a:ext uri="{FF2B5EF4-FFF2-40B4-BE49-F238E27FC236}">
                <a16:creationId xmlns:a16="http://schemas.microsoft.com/office/drawing/2014/main" id="{EB69AA9F-8A18-4F40-8BEE-04FBD67DC68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342625" y="2515523"/>
            <a:ext cx="668655" cy="668655"/>
          </a:xfrm>
          <a:prstGeom prst="rect">
            <a:avLst/>
          </a:prstGeom>
        </p:spPr>
      </p:pic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98ED7260-71F3-4A46-ABC5-B931FE66B9CC}"/>
              </a:ext>
            </a:extLst>
          </p:cNvPr>
          <p:cNvSpPr/>
          <p:nvPr/>
        </p:nvSpPr>
        <p:spPr>
          <a:xfrm>
            <a:off x="408970" y="827078"/>
            <a:ext cx="5276913" cy="223655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  <a:gd name="connsiteX0" fmla="*/ 9842 w 3381322"/>
              <a:gd name="connsiteY0" fmla="*/ 4090484 h 4090484"/>
              <a:gd name="connsiteX1" fmla="*/ 363064 w 3381322"/>
              <a:gd name="connsiteY1" fmla="*/ 740035 h 4090484"/>
              <a:gd name="connsiteX2" fmla="*/ 1990782 w 3381322"/>
              <a:gd name="connsiteY2" fmla="*/ 126408 h 4090484"/>
              <a:gd name="connsiteX3" fmla="*/ 3381322 w 3381322"/>
              <a:gd name="connsiteY3" fmla="*/ 104028 h 4090484"/>
              <a:gd name="connsiteX0" fmla="*/ 9842 w 3381322"/>
              <a:gd name="connsiteY0" fmla="*/ 3990336 h 3990336"/>
              <a:gd name="connsiteX1" fmla="*/ 363064 w 3381322"/>
              <a:gd name="connsiteY1" fmla="*/ 639887 h 3990336"/>
              <a:gd name="connsiteX2" fmla="*/ 1990782 w 3381322"/>
              <a:gd name="connsiteY2" fmla="*/ 26260 h 3990336"/>
              <a:gd name="connsiteX3" fmla="*/ 3381322 w 3381322"/>
              <a:gd name="connsiteY3" fmla="*/ 3880 h 3990336"/>
              <a:gd name="connsiteX0" fmla="*/ 2465 w 3373945"/>
              <a:gd name="connsiteY0" fmla="*/ 3990335 h 3990335"/>
              <a:gd name="connsiteX1" fmla="*/ 696425 w 3373945"/>
              <a:gd name="connsiteY1" fmla="*/ 942627 h 3990335"/>
              <a:gd name="connsiteX2" fmla="*/ 1983405 w 3373945"/>
              <a:gd name="connsiteY2" fmla="*/ 26259 h 3990335"/>
              <a:gd name="connsiteX3" fmla="*/ 3373945 w 3373945"/>
              <a:gd name="connsiteY3" fmla="*/ 3879 h 3990335"/>
              <a:gd name="connsiteX0" fmla="*/ 2812 w 3374292"/>
              <a:gd name="connsiteY0" fmla="*/ 3990335 h 3990335"/>
              <a:gd name="connsiteX1" fmla="*/ 696772 w 3374292"/>
              <a:gd name="connsiteY1" fmla="*/ 942627 h 3990335"/>
              <a:gd name="connsiteX2" fmla="*/ 1983752 w 3374292"/>
              <a:gd name="connsiteY2" fmla="*/ 26259 h 3990335"/>
              <a:gd name="connsiteX3" fmla="*/ 3374292 w 3374292"/>
              <a:gd name="connsiteY3" fmla="*/ 3879 h 3990335"/>
              <a:gd name="connsiteX0" fmla="*/ 0 w 3371480"/>
              <a:gd name="connsiteY0" fmla="*/ 3990335 h 3990335"/>
              <a:gd name="connsiteX1" fmla="*/ 693960 w 3371480"/>
              <a:gd name="connsiteY1" fmla="*/ 942627 h 3990335"/>
              <a:gd name="connsiteX2" fmla="*/ 1980940 w 3371480"/>
              <a:gd name="connsiteY2" fmla="*/ 26259 h 3990335"/>
              <a:gd name="connsiteX3" fmla="*/ 3371480 w 3371480"/>
              <a:gd name="connsiteY3" fmla="*/ 3879 h 3990335"/>
              <a:gd name="connsiteX0" fmla="*/ 0 w 3371480"/>
              <a:gd name="connsiteY0" fmla="*/ 4018089 h 4018089"/>
              <a:gd name="connsiteX1" fmla="*/ 693960 w 3371480"/>
              <a:gd name="connsiteY1" fmla="*/ 970381 h 4018089"/>
              <a:gd name="connsiteX2" fmla="*/ 1980940 w 3371480"/>
              <a:gd name="connsiteY2" fmla="*/ 54013 h 4018089"/>
              <a:gd name="connsiteX3" fmla="*/ 3371480 w 3371480"/>
              <a:gd name="connsiteY3" fmla="*/ 31633 h 4018089"/>
              <a:gd name="connsiteX0" fmla="*/ 0 w 3371480"/>
              <a:gd name="connsiteY0" fmla="*/ 4031434 h 4031434"/>
              <a:gd name="connsiteX1" fmla="*/ 693960 w 3371480"/>
              <a:gd name="connsiteY1" fmla="*/ 983726 h 4031434"/>
              <a:gd name="connsiteX2" fmla="*/ 1980940 w 3371480"/>
              <a:gd name="connsiteY2" fmla="*/ 67358 h 4031434"/>
              <a:gd name="connsiteX3" fmla="*/ 3371480 w 3371480"/>
              <a:gd name="connsiteY3" fmla="*/ 44978 h 4031434"/>
              <a:gd name="connsiteX0" fmla="*/ 0 w 3371480"/>
              <a:gd name="connsiteY0" fmla="*/ 4086337 h 4086337"/>
              <a:gd name="connsiteX1" fmla="*/ 693960 w 3371480"/>
              <a:gd name="connsiteY1" fmla="*/ 1038629 h 4086337"/>
              <a:gd name="connsiteX2" fmla="*/ 2016016 w 3371480"/>
              <a:gd name="connsiteY2" fmla="*/ 37493 h 4086337"/>
              <a:gd name="connsiteX3" fmla="*/ 3371480 w 3371480"/>
              <a:gd name="connsiteY3" fmla="*/ 99881 h 4086337"/>
              <a:gd name="connsiteX0" fmla="*/ 0 w 3371480"/>
              <a:gd name="connsiteY0" fmla="*/ 4086337 h 4086337"/>
              <a:gd name="connsiteX1" fmla="*/ 693960 w 3371480"/>
              <a:gd name="connsiteY1" fmla="*/ 1038629 h 4086337"/>
              <a:gd name="connsiteX2" fmla="*/ 2016016 w 3371480"/>
              <a:gd name="connsiteY2" fmla="*/ 37493 h 4086337"/>
              <a:gd name="connsiteX3" fmla="*/ 3371480 w 3371480"/>
              <a:gd name="connsiteY3" fmla="*/ 99881 h 4086337"/>
              <a:gd name="connsiteX0" fmla="*/ 0 w 3371480"/>
              <a:gd name="connsiteY0" fmla="*/ 4094108 h 4094108"/>
              <a:gd name="connsiteX1" fmla="*/ 693960 w 3371480"/>
              <a:gd name="connsiteY1" fmla="*/ 1046400 h 4094108"/>
              <a:gd name="connsiteX2" fmla="*/ 2016016 w 3371480"/>
              <a:gd name="connsiteY2" fmla="*/ 45264 h 4094108"/>
              <a:gd name="connsiteX3" fmla="*/ 3371480 w 3371480"/>
              <a:gd name="connsiteY3" fmla="*/ 107652 h 4094108"/>
              <a:gd name="connsiteX0" fmla="*/ 0 w 3371480"/>
              <a:gd name="connsiteY0" fmla="*/ 4094108 h 4094108"/>
              <a:gd name="connsiteX1" fmla="*/ 777999 w 3371480"/>
              <a:gd name="connsiteY1" fmla="*/ 1319179 h 4094108"/>
              <a:gd name="connsiteX2" fmla="*/ 2016016 w 3371480"/>
              <a:gd name="connsiteY2" fmla="*/ 45264 h 4094108"/>
              <a:gd name="connsiteX3" fmla="*/ 3371480 w 3371480"/>
              <a:gd name="connsiteY3" fmla="*/ 107652 h 4094108"/>
              <a:gd name="connsiteX0" fmla="*/ 0 w 3371480"/>
              <a:gd name="connsiteY0" fmla="*/ 4005100 h 4005100"/>
              <a:gd name="connsiteX1" fmla="*/ 777999 w 3371480"/>
              <a:gd name="connsiteY1" fmla="*/ 1230171 h 4005100"/>
              <a:gd name="connsiteX2" fmla="*/ 2055563 w 3371480"/>
              <a:gd name="connsiteY2" fmla="*/ 312055 h 4005100"/>
              <a:gd name="connsiteX3" fmla="*/ 3371480 w 3371480"/>
              <a:gd name="connsiteY3" fmla="*/ 18644 h 4005100"/>
              <a:gd name="connsiteX0" fmla="*/ 0 w 3371480"/>
              <a:gd name="connsiteY0" fmla="*/ 4013850 h 4013850"/>
              <a:gd name="connsiteX1" fmla="*/ 777999 w 3371480"/>
              <a:gd name="connsiteY1" fmla="*/ 1238921 h 4013850"/>
              <a:gd name="connsiteX2" fmla="*/ 2055563 w 3371480"/>
              <a:gd name="connsiteY2" fmla="*/ 320805 h 4013850"/>
              <a:gd name="connsiteX3" fmla="*/ 3371480 w 3371480"/>
              <a:gd name="connsiteY3" fmla="*/ 27394 h 4013850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055563 w 3371480"/>
              <a:gd name="connsiteY2" fmla="*/ 29341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4017382 h 4017382"/>
              <a:gd name="connsiteX1" fmla="*/ 777999 w 3371480"/>
              <a:gd name="connsiteY1" fmla="*/ 1242453 h 4017382"/>
              <a:gd name="connsiteX2" fmla="*/ 2124771 w 3371480"/>
              <a:gd name="connsiteY2" fmla="*/ 16442 h 4017382"/>
              <a:gd name="connsiteX3" fmla="*/ 3371480 w 3371480"/>
              <a:gd name="connsiteY3" fmla="*/ 30926 h 4017382"/>
              <a:gd name="connsiteX0" fmla="*/ 0 w 3371480"/>
              <a:gd name="connsiteY0" fmla="*/ 4037011 h 4037011"/>
              <a:gd name="connsiteX1" fmla="*/ 777999 w 3371480"/>
              <a:gd name="connsiteY1" fmla="*/ 1262082 h 4037011"/>
              <a:gd name="connsiteX2" fmla="*/ 2124771 w 3371480"/>
              <a:gd name="connsiteY2" fmla="*/ 36071 h 4037011"/>
              <a:gd name="connsiteX3" fmla="*/ 3371480 w 3371480"/>
              <a:gd name="connsiteY3" fmla="*/ 50555 h 40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1480" h="4037011">
                <a:moveTo>
                  <a:pt x="0" y="4037011"/>
                </a:moveTo>
                <a:cubicBezTo>
                  <a:pt x="62552" y="3029322"/>
                  <a:pt x="423871" y="1928905"/>
                  <a:pt x="777999" y="1262082"/>
                </a:cubicBezTo>
                <a:cubicBezTo>
                  <a:pt x="1132128" y="595259"/>
                  <a:pt x="1573619" y="203143"/>
                  <a:pt x="2124771" y="36071"/>
                </a:cubicBezTo>
                <a:cubicBezTo>
                  <a:pt x="2540341" y="-26153"/>
                  <a:pt x="3042935" y="1026"/>
                  <a:pt x="3371480" y="50555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38" name="Graphique 37" descr="Ambulance avec un remplissage uni">
            <a:extLst>
              <a:ext uri="{FF2B5EF4-FFF2-40B4-BE49-F238E27FC236}">
                <a16:creationId xmlns:a16="http://schemas.microsoft.com/office/drawing/2014/main" id="{616B3486-2750-4F9F-A3A3-F2115B23670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rot="8974862" flipV="1">
            <a:off x="4994012" y="3944376"/>
            <a:ext cx="747104" cy="747104"/>
          </a:xfrm>
          <a:prstGeom prst="rect">
            <a:avLst/>
          </a:prstGeom>
        </p:spPr>
      </p:pic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0AB16734-BE6E-41AE-95EF-F9CFC62C4364}"/>
              </a:ext>
            </a:extLst>
          </p:cNvPr>
          <p:cNvSpPr/>
          <p:nvPr/>
        </p:nvSpPr>
        <p:spPr>
          <a:xfrm>
            <a:off x="4385531" y="3148350"/>
            <a:ext cx="1294423" cy="1294594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BEE089BE-1DC4-4EC7-8B11-D1E63549D972}"/>
              </a:ext>
            </a:extLst>
          </p:cNvPr>
          <p:cNvSpPr/>
          <p:nvPr/>
        </p:nvSpPr>
        <p:spPr>
          <a:xfrm>
            <a:off x="4477912" y="3444836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7118272F-0CFC-4464-853D-23C09688ADF9}"/>
              </a:ext>
            </a:extLst>
          </p:cNvPr>
          <p:cNvSpPr/>
          <p:nvPr/>
        </p:nvSpPr>
        <p:spPr>
          <a:xfrm>
            <a:off x="7099787" y="1315111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solidFill>
            <a:srgbClr val="00B0F0"/>
          </a:solidFill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21AACF15-3A7C-435C-B2BD-54C8D00FDF10}"/>
              </a:ext>
            </a:extLst>
          </p:cNvPr>
          <p:cNvSpPr/>
          <p:nvPr/>
        </p:nvSpPr>
        <p:spPr>
          <a:xfrm>
            <a:off x="4220985" y="1205935"/>
            <a:ext cx="1508661" cy="437240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53160 w 481516"/>
              <a:gd name="connsiteY1" fmla="*/ 585450 h 861325"/>
              <a:gd name="connsiteX2" fmla="*/ 481516 w 481516"/>
              <a:gd name="connsiteY2" fmla="*/ 0 h 861325"/>
              <a:gd name="connsiteX0" fmla="*/ 0 w 462076"/>
              <a:gd name="connsiteY0" fmla="*/ 2300365 h 2300365"/>
              <a:gd name="connsiteX1" fmla="*/ 253160 w 462076"/>
              <a:gd name="connsiteY1" fmla="*/ 2024490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3160 w 462076"/>
              <a:gd name="connsiteY1" fmla="*/ 2024490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2076" h="2300365">
                <a:moveTo>
                  <a:pt x="0" y="2300365"/>
                </a:moveTo>
                <a:cubicBezTo>
                  <a:pt x="86586" y="2151979"/>
                  <a:pt x="210272" y="1728689"/>
                  <a:pt x="270170" y="1338179"/>
                </a:cubicBezTo>
                <a:cubicBezTo>
                  <a:pt x="344523" y="951848"/>
                  <a:pt x="384600" y="728365"/>
                  <a:pt x="462076" y="0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977F1D20-5C87-4285-87E8-55167F2E1109}"/>
              </a:ext>
            </a:extLst>
          </p:cNvPr>
          <p:cNvSpPr/>
          <p:nvPr/>
        </p:nvSpPr>
        <p:spPr>
          <a:xfrm>
            <a:off x="2751450" y="1110631"/>
            <a:ext cx="1528695" cy="15286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14270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6045E1D-E90A-4ED6-A804-A0AD5B81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43" y="642938"/>
            <a:ext cx="5376514" cy="5572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747F17-872E-4890-8CB7-308954E2D242}"/>
              </a:ext>
            </a:extLst>
          </p:cNvPr>
          <p:cNvSpPr/>
          <p:nvPr/>
        </p:nvSpPr>
        <p:spPr>
          <a:xfrm>
            <a:off x="6738144" y="642938"/>
            <a:ext cx="902891" cy="892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44472DE-3AF9-43E7-9B96-281B62406585}"/>
              </a:ext>
            </a:extLst>
          </p:cNvPr>
          <p:cNvSpPr/>
          <p:nvPr/>
        </p:nvSpPr>
        <p:spPr>
          <a:xfrm>
            <a:off x="6810375" y="931862"/>
            <a:ext cx="61913" cy="61913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FD98F54-CB03-417A-8E7A-F3B1A7AD3DA4}"/>
              </a:ext>
            </a:extLst>
          </p:cNvPr>
          <p:cNvSpPr/>
          <p:nvPr/>
        </p:nvSpPr>
        <p:spPr>
          <a:xfrm>
            <a:off x="6810375" y="1143397"/>
            <a:ext cx="61913" cy="61913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30FAF23-2750-436F-8FE3-128D6F43AA86}"/>
              </a:ext>
            </a:extLst>
          </p:cNvPr>
          <p:cNvSpPr/>
          <p:nvPr/>
        </p:nvSpPr>
        <p:spPr>
          <a:xfrm>
            <a:off x="6810375" y="1354931"/>
            <a:ext cx="61913" cy="61913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AD6C796-5C94-4B05-99C7-5F1CE9518062}"/>
              </a:ext>
            </a:extLst>
          </p:cNvPr>
          <p:cNvSpPr txBox="1"/>
          <p:nvPr/>
        </p:nvSpPr>
        <p:spPr>
          <a:xfrm>
            <a:off x="6959997" y="812778"/>
            <a:ext cx="62944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/>
              <a:t>Event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33CCDBF-441E-4EE8-AAF9-99E0463365C6}"/>
              </a:ext>
            </a:extLst>
          </p:cNvPr>
          <p:cNvSpPr txBox="1"/>
          <p:nvPr/>
        </p:nvSpPr>
        <p:spPr>
          <a:xfrm>
            <a:off x="6959997" y="1024313"/>
            <a:ext cx="629444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/>
              <a:t>Actors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8C8D64B-0E99-42B8-9B7C-39BF12592CB2}"/>
              </a:ext>
            </a:extLst>
          </p:cNvPr>
          <p:cNvSpPr txBox="1"/>
          <p:nvPr/>
        </p:nvSpPr>
        <p:spPr>
          <a:xfrm>
            <a:off x="6959997" y="1235847"/>
            <a:ext cx="830659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/>
              <a:t>Hazard</a:t>
            </a:r>
          </a:p>
        </p:txBody>
      </p:sp>
    </p:spTree>
    <p:extLst>
      <p:ext uri="{BB962C8B-B14F-4D97-AF65-F5344CB8AC3E}">
        <p14:creationId xmlns:p14="http://schemas.microsoft.com/office/powerpoint/2010/main" val="101145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que 21">
            <a:extLst>
              <a:ext uri="{FF2B5EF4-FFF2-40B4-BE49-F238E27FC236}">
                <a16:creationId xmlns:a16="http://schemas.microsoft.com/office/drawing/2014/main" id="{BF803284-DE7A-45BA-890A-14214F3BD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198" y="1406002"/>
            <a:ext cx="1179434" cy="11889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024E5FCD-530D-468E-AD80-BA6B55BF9370}"/>
              </a:ext>
            </a:extLst>
          </p:cNvPr>
          <p:cNvSpPr/>
          <p:nvPr/>
        </p:nvSpPr>
        <p:spPr>
          <a:xfrm>
            <a:off x="6205281" y="3407937"/>
            <a:ext cx="3700721" cy="2815212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A3BB1BB0-E2D8-4037-AD29-1223ACE00E1D}"/>
              </a:ext>
            </a:extLst>
          </p:cNvPr>
          <p:cNvSpPr txBox="1"/>
          <p:nvPr/>
        </p:nvSpPr>
        <p:spPr>
          <a:xfrm>
            <a:off x="8393214" y="5627242"/>
            <a:ext cx="1512786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</a:t>
            </a:r>
          </a:p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 Operators</a:t>
            </a:r>
          </a:p>
        </p:txBody>
      </p:sp>
      <p:pic>
        <p:nvPicPr>
          <p:cNvPr id="74" name="Graphique 73" descr="Femme policière avec un remplissage uni">
            <a:extLst>
              <a:ext uri="{FF2B5EF4-FFF2-40B4-BE49-F238E27FC236}">
                <a16:creationId xmlns:a16="http://schemas.microsoft.com/office/drawing/2014/main" id="{F616B7EA-D456-4519-9BDD-C417622AC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6166" y="4232066"/>
            <a:ext cx="645879" cy="645879"/>
          </a:xfrm>
          <a:prstGeom prst="rect">
            <a:avLst/>
          </a:prstGeom>
        </p:spPr>
      </p:pic>
      <p:pic>
        <p:nvPicPr>
          <p:cNvPr id="75" name="Graphique 74" descr="Homme médecin avec un remplissage uni">
            <a:extLst>
              <a:ext uri="{FF2B5EF4-FFF2-40B4-BE49-F238E27FC236}">
                <a16:creationId xmlns:a16="http://schemas.microsoft.com/office/drawing/2014/main" id="{C1AFCB3C-3CC7-4662-9905-23AEBC105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8822" y="4469517"/>
            <a:ext cx="648546" cy="648546"/>
          </a:xfrm>
          <a:prstGeom prst="rect">
            <a:avLst/>
          </a:prstGeom>
        </p:spPr>
      </p:pic>
      <p:sp>
        <p:nvSpPr>
          <p:cNvPr id="72" name="ZoneTexte 71">
            <a:extLst>
              <a:ext uri="{FF2B5EF4-FFF2-40B4-BE49-F238E27FC236}">
                <a16:creationId xmlns:a16="http://schemas.microsoft.com/office/drawing/2014/main" id="{3CB7ED09-E1F1-498C-BA0B-61E76E57D1F6}"/>
              </a:ext>
            </a:extLst>
          </p:cNvPr>
          <p:cNvSpPr txBox="1"/>
          <p:nvPr/>
        </p:nvSpPr>
        <p:spPr>
          <a:xfrm>
            <a:off x="6418822" y="5913974"/>
            <a:ext cx="1968243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pic>
        <p:nvPicPr>
          <p:cNvPr id="73" name="Graphique 72" descr="Centre d’appels avec un remplissage uni">
            <a:extLst>
              <a:ext uri="{FF2B5EF4-FFF2-40B4-BE49-F238E27FC236}">
                <a16:creationId xmlns:a16="http://schemas.microsoft.com/office/drawing/2014/main" id="{D95FB103-D9D1-422D-B20D-9FFBE77DEA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66867" y="3883536"/>
            <a:ext cx="847630" cy="847630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2DBC4643-FD76-4AE0-8E9A-523E6DF08D9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32" y="4542367"/>
            <a:ext cx="2671689" cy="116563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7" name="Graphique 76" descr="Profil mâle avec un remplissage uni">
            <a:extLst>
              <a:ext uri="{FF2B5EF4-FFF2-40B4-BE49-F238E27FC236}">
                <a16:creationId xmlns:a16="http://schemas.microsoft.com/office/drawing/2014/main" id="{A5F93FC3-0B97-4EBA-AC80-EADA55DF2D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27925" y="5215343"/>
            <a:ext cx="691067" cy="691067"/>
          </a:xfrm>
          <a:prstGeom prst="rect">
            <a:avLst/>
          </a:prstGeom>
        </p:spPr>
      </p:pic>
      <p:pic>
        <p:nvPicPr>
          <p:cNvPr id="78" name="Graphique 77" descr="Femme pompier avec un remplissage uni">
            <a:extLst>
              <a:ext uri="{FF2B5EF4-FFF2-40B4-BE49-F238E27FC236}">
                <a16:creationId xmlns:a16="http://schemas.microsoft.com/office/drawing/2014/main" id="{FD9DD9B4-0ABF-4BF2-B82F-260859BB9C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1272" y="5096654"/>
            <a:ext cx="648546" cy="648546"/>
          </a:xfrm>
          <a:prstGeom prst="rect">
            <a:avLst/>
          </a:prstGeom>
        </p:spPr>
      </p:pic>
      <p:pic>
        <p:nvPicPr>
          <p:cNvPr id="79" name="Graphique 78" descr="Repère avec un remplissage uni">
            <a:extLst>
              <a:ext uri="{FF2B5EF4-FFF2-40B4-BE49-F238E27FC236}">
                <a16:creationId xmlns:a16="http://schemas.microsoft.com/office/drawing/2014/main" id="{1E27C1BF-5C17-47BC-AEA2-F1FC967544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3312" y="4757233"/>
            <a:ext cx="251297" cy="251297"/>
          </a:xfrm>
          <a:prstGeom prst="rect">
            <a:avLst/>
          </a:prstGeom>
        </p:spPr>
      </p:pic>
      <p:pic>
        <p:nvPicPr>
          <p:cNvPr id="80" name="Graphique 79" descr="Indicateur avec un remplissage uni">
            <a:extLst>
              <a:ext uri="{FF2B5EF4-FFF2-40B4-BE49-F238E27FC236}">
                <a16:creationId xmlns:a16="http://schemas.microsoft.com/office/drawing/2014/main" id="{8E62C7F8-1DA1-4FAC-BCAF-8C5ED062DD8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13533" y="5027976"/>
            <a:ext cx="251297" cy="251297"/>
          </a:xfrm>
          <a:prstGeom prst="rect">
            <a:avLst/>
          </a:prstGeom>
        </p:spPr>
      </p:pic>
      <p:pic>
        <p:nvPicPr>
          <p:cNvPr id="81" name="Graphique 80" descr="Repère avec un remplissage uni">
            <a:extLst>
              <a:ext uri="{FF2B5EF4-FFF2-40B4-BE49-F238E27FC236}">
                <a16:creationId xmlns:a16="http://schemas.microsoft.com/office/drawing/2014/main" id="{072FFFFF-4E54-4E8F-AA8B-0811673D90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20884" y="4842709"/>
            <a:ext cx="251297" cy="251297"/>
          </a:xfrm>
          <a:prstGeom prst="rect">
            <a:avLst/>
          </a:prstGeom>
        </p:spPr>
      </p:pic>
      <p:pic>
        <p:nvPicPr>
          <p:cNvPr id="82" name="Graphique 81" descr="Indicateur avec un remplissage uni">
            <a:extLst>
              <a:ext uri="{FF2B5EF4-FFF2-40B4-BE49-F238E27FC236}">
                <a16:creationId xmlns:a16="http://schemas.microsoft.com/office/drawing/2014/main" id="{491D0890-D06C-4A3F-9CB1-87304140D3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92988" y="5040696"/>
            <a:ext cx="251297" cy="251297"/>
          </a:xfrm>
          <a:prstGeom prst="rect">
            <a:avLst/>
          </a:prstGeom>
        </p:spPr>
      </p:pic>
      <p:pic>
        <p:nvPicPr>
          <p:cNvPr id="83" name="Graphique 82" descr="Repère avec un remplissage uni">
            <a:extLst>
              <a:ext uri="{FF2B5EF4-FFF2-40B4-BE49-F238E27FC236}">
                <a16:creationId xmlns:a16="http://schemas.microsoft.com/office/drawing/2014/main" id="{5F9196A2-AAAA-4EF7-AE41-2BB4E45356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73450" y="4906555"/>
            <a:ext cx="251297" cy="251297"/>
          </a:xfrm>
          <a:prstGeom prst="rect">
            <a:avLst/>
          </a:prstGeom>
        </p:spPr>
      </p:pic>
      <p:pic>
        <p:nvPicPr>
          <p:cNvPr id="84" name="Graphique 83" descr="Repère avec un remplissage uni">
            <a:extLst>
              <a:ext uri="{FF2B5EF4-FFF2-40B4-BE49-F238E27FC236}">
                <a16:creationId xmlns:a16="http://schemas.microsoft.com/office/drawing/2014/main" id="{0F09C2A3-C0D6-4E90-96B5-FC2F582F37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35766" y="5235135"/>
            <a:ext cx="251297" cy="251297"/>
          </a:xfrm>
          <a:prstGeom prst="rect">
            <a:avLst/>
          </a:prstGeom>
        </p:spPr>
      </p:pic>
      <p:pic>
        <p:nvPicPr>
          <p:cNvPr id="85" name="Graphique 84" descr="Repère avec un remplissage uni">
            <a:extLst>
              <a:ext uri="{FF2B5EF4-FFF2-40B4-BE49-F238E27FC236}">
                <a16:creationId xmlns:a16="http://schemas.microsoft.com/office/drawing/2014/main" id="{74370B05-1B28-4429-BE9A-3C979E13F0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21564" y="5290004"/>
            <a:ext cx="251297" cy="251297"/>
          </a:xfrm>
          <a:prstGeom prst="rect">
            <a:avLst/>
          </a:prstGeom>
        </p:spPr>
      </p:pic>
      <p:pic>
        <p:nvPicPr>
          <p:cNvPr id="86" name="Graphique 85" descr="Écran avec un remplissage uni">
            <a:extLst>
              <a:ext uri="{FF2B5EF4-FFF2-40B4-BE49-F238E27FC236}">
                <a16:creationId xmlns:a16="http://schemas.microsoft.com/office/drawing/2014/main" id="{E3EAADA2-C997-4B78-AE47-0AE1B231E8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800730" y="3643745"/>
            <a:ext cx="1070815" cy="981139"/>
          </a:xfrm>
          <a:prstGeom prst="rect">
            <a:avLst/>
          </a:prstGeom>
        </p:spPr>
      </p:pic>
      <p:pic>
        <p:nvPicPr>
          <p:cNvPr id="55" name="Graphique 54">
            <a:extLst>
              <a:ext uri="{FF2B5EF4-FFF2-40B4-BE49-F238E27FC236}">
                <a16:creationId xmlns:a16="http://schemas.microsoft.com/office/drawing/2014/main" id="{ABE46531-D99D-4C7F-862F-49437D15C5B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214735" y="1904017"/>
            <a:ext cx="1168949" cy="11878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1CE768B-DBAC-45E7-81F7-E2E2926EDDE2}"/>
              </a:ext>
            </a:extLst>
          </p:cNvPr>
          <p:cNvSpPr/>
          <p:nvPr/>
        </p:nvSpPr>
        <p:spPr>
          <a:xfrm>
            <a:off x="1727568" y="2076771"/>
            <a:ext cx="1751904" cy="226250"/>
          </a:xfrm>
          <a:custGeom>
            <a:avLst/>
            <a:gdLst>
              <a:gd name="connsiteX0" fmla="*/ 0 w 1171575"/>
              <a:gd name="connsiteY0" fmla="*/ 278461 h 278461"/>
              <a:gd name="connsiteX1" fmla="*/ 419100 w 1171575"/>
              <a:gd name="connsiteY1" fmla="*/ 40336 h 278461"/>
              <a:gd name="connsiteX2" fmla="*/ 1171575 w 1171575"/>
              <a:gd name="connsiteY2" fmla="*/ 2236 h 27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575" h="278461">
                <a:moveTo>
                  <a:pt x="0" y="278461"/>
                </a:moveTo>
                <a:cubicBezTo>
                  <a:pt x="111919" y="182417"/>
                  <a:pt x="223838" y="86373"/>
                  <a:pt x="419100" y="40336"/>
                </a:cubicBezTo>
                <a:cubicBezTo>
                  <a:pt x="614362" y="-5701"/>
                  <a:pt x="892968" y="-1733"/>
                  <a:pt x="1171575" y="2236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7C6FFF7-CB63-4C0F-8CCF-21C38E421FE4}"/>
              </a:ext>
            </a:extLst>
          </p:cNvPr>
          <p:cNvSpPr/>
          <p:nvPr/>
        </p:nvSpPr>
        <p:spPr>
          <a:xfrm rot="451065">
            <a:off x="4825204" y="2090553"/>
            <a:ext cx="1381507" cy="68874"/>
          </a:xfrm>
          <a:custGeom>
            <a:avLst/>
            <a:gdLst>
              <a:gd name="connsiteX0" fmla="*/ 0 w 847725"/>
              <a:gd name="connsiteY0" fmla="*/ 47714 h 47714"/>
              <a:gd name="connsiteX1" fmla="*/ 447675 w 847725"/>
              <a:gd name="connsiteY1" fmla="*/ 89 h 47714"/>
              <a:gd name="connsiteX2" fmla="*/ 847725 w 847725"/>
              <a:gd name="connsiteY2" fmla="*/ 38189 h 4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725" h="47714">
                <a:moveTo>
                  <a:pt x="0" y="47714"/>
                </a:moveTo>
                <a:cubicBezTo>
                  <a:pt x="153194" y="24695"/>
                  <a:pt x="306388" y="1676"/>
                  <a:pt x="447675" y="89"/>
                </a:cubicBezTo>
                <a:cubicBezTo>
                  <a:pt x="588962" y="-1498"/>
                  <a:pt x="718343" y="18345"/>
                  <a:pt x="847725" y="38189"/>
                </a:cubicBezTo>
              </a:path>
            </a:pathLst>
          </a:custGeom>
          <a:noFill/>
          <a:ln w="38100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78FDDA2-970D-4CEE-A49F-E558C9A7DC6D}"/>
              </a:ext>
            </a:extLst>
          </p:cNvPr>
          <p:cNvSpPr/>
          <p:nvPr/>
        </p:nvSpPr>
        <p:spPr>
          <a:xfrm rot="2644820">
            <a:off x="7168283" y="3292758"/>
            <a:ext cx="1143689" cy="75246"/>
          </a:xfrm>
          <a:custGeom>
            <a:avLst/>
            <a:gdLst>
              <a:gd name="connsiteX0" fmla="*/ 0 w 1657350"/>
              <a:gd name="connsiteY0" fmla="*/ 143372 h 143372"/>
              <a:gd name="connsiteX1" fmla="*/ 895350 w 1657350"/>
              <a:gd name="connsiteY1" fmla="*/ 497 h 143372"/>
              <a:gd name="connsiteX2" fmla="*/ 1657350 w 1657350"/>
              <a:gd name="connsiteY2" fmla="*/ 105272 h 14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143372">
                <a:moveTo>
                  <a:pt x="0" y="143372"/>
                </a:moveTo>
                <a:cubicBezTo>
                  <a:pt x="309562" y="75109"/>
                  <a:pt x="619125" y="6847"/>
                  <a:pt x="895350" y="497"/>
                </a:cubicBezTo>
                <a:cubicBezTo>
                  <a:pt x="1171575" y="-5853"/>
                  <a:pt x="1414462" y="49709"/>
                  <a:pt x="1657350" y="105272"/>
                </a:cubicBezTo>
              </a:path>
            </a:pathLst>
          </a:custGeom>
          <a:noFill/>
          <a:ln w="38100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037214E-CA5B-43B2-9B33-506978840B48}"/>
              </a:ext>
            </a:extLst>
          </p:cNvPr>
          <p:cNvSpPr/>
          <p:nvPr/>
        </p:nvSpPr>
        <p:spPr>
          <a:xfrm>
            <a:off x="8643918" y="4663361"/>
            <a:ext cx="414985" cy="362009"/>
          </a:xfrm>
          <a:custGeom>
            <a:avLst/>
            <a:gdLst>
              <a:gd name="connsiteX0" fmla="*/ 447675 w 447675"/>
              <a:gd name="connsiteY0" fmla="*/ 0 h 390525"/>
              <a:gd name="connsiteX1" fmla="*/ 276225 w 447675"/>
              <a:gd name="connsiteY1" fmla="*/ 247650 h 390525"/>
              <a:gd name="connsiteX2" fmla="*/ 0 w 447675"/>
              <a:gd name="connsiteY2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" h="390525">
                <a:moveTo>
                  <a:pt x="447675" y="0"/>
                </a:moveTo>
                <a:cubicBezTo>
                  <a:pt x="399256" y="91281"/>
                  <a:pt x="350837" y="182563"/>
                  <a:pt x="276225" y="247650"/>
                </a:cubicBezTo>
                <a:cubicBezTo>
                  <a:pt x="201612" y="312738"/>
                  <a:pt x="100806" y="351631"/>
                  <a:pt x="0" y="390525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C6BAE751-5E19-4F82-BB56-0538BE566C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75897" y="1904015"/>
            <a:ext cx="1184010" cy="1043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92C0BE68-649E-4B0C-A012-512AD265319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5" y="4356191"/>
            <a:ext cx="3486287" cy="1866958"/>
          </a:xfrm>
          <a:prstGeom prst="parallelogram">
            <a:avLst>
              <a:gd name="adj" fmla="val 0"/>
            </a:avLst>
          </a:prstGeom>
        </p:spPr>
      </p:pic>
      <p:pic>
        <p:nvPicPr>
          <p:cNvPr id="92" name="Image 91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4FD9293-3EDD-4529-B5F4-F25E1F2DDB0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16" y="5505555"/>
            <a:ext cx="281195" cy="228705"/>
          </a:xfrm>
          <a:prstGeom prst="rect">
            <a:avLst/>
          </a:prstGeom>
        </p:spPr>
      </p:pic>
      <p:pic>
        <p:nvPicPr>
          <p:cNvPr id="93" name="Image 92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BD1EC927-29FB-4708-890D-89C6E9AED53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01" y="5424652"/>
            <a:ext cx="281195" cy="228705"/>
          </a:xfrm>
          <a:prstGeom prst="rect">
            <a:avLst/>
          </a:prstGeom>
        </p:spPr>
      </p:pic>
      <p:pic>
        <p:nvPicPr>
          <p:cNvPr id="94" name="Image 93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FD03B414-54A1-4BFB-AC09-F69F571A723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89" y="5876228"/>
            <a:ext cx="281195" cy="228705"/>
          </a:xfrm>
          <a:prstGeom prst="rect">
            <a:avLst/>
          </a:prstGeom>
        </p:spPr>
      </p:pic>
      <p:pic>
        <p:nvPicPr>
          <p:cNvPr id="96" name="Graphique 95">
            <a:extLst>
              <a:ext uri="{FF2B5EF4-FFF2-40B4-BE49-F238E27FC236}">
                <a16:creationId xmlns:a16="http://schemas.microsoft.com/office/drawing/2014/main" id="{8BCA5233-73CF-4610-B71D-6F0F7F47607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646342" y="3139996"/>
            <a:ext cx="969146" cy="9769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86882EAD-53C0-4D40-9113-97D06E2E004D}"/>
              </a:ext>
            </a:extLst>
          </p:cNvPr>
          <p:cNvSpPr/>
          <p:nvPr/>
        </p:nvSpPr>
        <p:spPr>
          <a:xfrm>
            <a:off x="958668" y="2739613"/>
            <a:ext cx="312943" cy="912258"/>
          </a:xfrm>
          <a:custGeom>
            <a:avLst/>
            <a:gdLst>
              <a:gd name="connsiteX0" fmla="*/ 4263 w 428470"/>
              <a:gd name="connsiteY0" fmla="*/ 1385740 h 1385740"/>
              <a:gd name="connsiteX1" fmla="*/ 60824 w 428470"/>
              <a:gd name="connsiteY1" fmla="*/ 537327 h 1385740"/>
              <a:gd name="connsiteX2" fmla="*/ 428470 w 428470"/>
              <a:gd name="connsiteY2" fmla="*/ 0 h 138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470" h="1385740">
                <a:moveTo>
                  <a:pt x="4263" y="1385740"/>
                </a:moveTo>
                <a:cubicBezTo>
                  <a:pt x="-2807" y="1077012"/>
                  <a:pt x="-9877" y="768284"/>
                  <a:pt x="60824" y="537327"/>
                </a:cubicBezTo>
                <a:cubicBezTo>
                  <a:pt x="131525" y="306370"/>
                  <a:pt x="279997" y="153185"/>
                  <a:pt x="428470" y="0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745E9AF7-DC2E-4B79-8499-798CEB5BCA57}"/>
              </a:ext>
            </a:extLst>
          </p:cNvPr>
          <p:cNvGrpSpPr/>
          <p:nvPr/>
        </p:nvGrpSpPr>
        <p:grpSpPr>
          <a:xfrm>
            <a:off x="379928" y="3516125"/>
            <a:ext cx="1146336" cy="1750045"/>
            <a:chOff x="568306" y="2351534"/>
            <a:chExt cx="1123950" cy="1715870"/>
          </a:xfrm>
        </p:grpSpPr>
        <p:pic>
          <p:nvPicPr>
            <p:cNvPr id="88" name="Graphique 87">
              <a:extLst>
                <a:ext uri="{FF2B5EF4-FFF2-40B4-BE49-F238E27FC236}">
                  <a16:creationId xmlns:a16="http://schemas.microsoft.com/office/drawing/2014/main" id="{458CE6AF-FBBE-4E87-B604-69C4E5161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11388294-9BDD-44A0-B0BD-00A4E7AFE04A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90" name="Ellipse 89">
                <a:extLst>
                  <a:ext uri="{FF2B5EF4-FFF2-40B4-BE49-F238E27FC236}">
                    <a16:creationId xmlns:a16="http://schemas.microsoft.com/office/drawing/2014/main" id="{A8092CDB-E320-422C-B049-A7793325E4B0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91" name="Image 90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2862BF84-5495-4A37-9300-B817AA4FB3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sp>
        <p:nvSpPr>
          <p:cNvPr id="54" name="Forme libre : forme 53">
            <a:extLst>
              <a:ext uri="{FF2B5EF4-FFF2-40B4-BE49-F238E27FC236}">
                <a16:creationId xmlns:a16="http://schemas.microsoft.com/office/drawing/2014/main" id="{661647BE-BA87-4C54-AB77-7A184D142DCB}"/>
              </a:ext>
            </a:extLst>
          </p:cNvPr>
          <p:cNvSpPr/>
          <p:nvPr/>
        </p:nvSpPr>
        <p:spPr>
          <a:xfrm>
            <a:off x="2244334" y="2653396"/>
            <a:ext cx="1040309" cy="546150"/>
          </a:xfrm>
          <a:custGeom>
            <a:avLst/>
            <a:gdLst>
              <a:gd name="connsiteX0" fmla="*/ 0 w 735291"/>
              <a:gd name="connsiteY0" fmla="*/ 0 h 575035"/>
              <a:gd name="connsiteX1" fmla="*/ 414780 w 735291"/>
              <a:gd name="connsiteY1" fmla="*/ 263950 h 575035"/>
              <a:gd name="connsiteX2" fmla="*/ 735291 w 735291"/>
              <a:gd name="connsiteY2" fmla="*/ 575035 h 57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291" h="575035">
                <a:moveTo>
                  <a:pt x="0" y="0"/>
                </a:moveTo>
                <a:cubicBezTo>
                  <a:pt x="146116" y="84055"/>
                  <a:pt x="292232" y="168111"/>
                  <a:pt x="414780" y="263950"/>
                </a:cubicBezTo>
                <a:cubicBezTo>
                  <a:pt x="537329" y="359789"/>
                  <a:pt x="636310" y="467412"/>
                  <a:pt x="735291" y="575035"/>
                </a:cubicBezTo>
              </a:path>
            </a:pathLst>
          </a:custGeom>
          <a:noFill/>
          <a:ln w="381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D8A5DE95-9256-4B85-BAB8-48DD5AAD76D5}"/>
              </a:ext>
            </a:extLst>
          </p:cNvPr>
          <p:cNvSpPr txBox="1"/>
          <p:nvPr/>
        </p:nvSpPr>
        <p:spPr>
          <a:xfrm>
            <a:off x="3007562" y="996578"/>
            <a:ext cx="224670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2. Preprocessing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A9D08037-6FF4-492A-84F9-A44F5D6485CF}"/>
              </a:ext>
            </a:extLst>
          </p:cNvPr>
          <p:cNvSpPr txBox="1"/>
          <p:nvPr/>
        </p:nvSpPr>
        <p:spPr>
          <a:xfrm>
            <a:off x="609187" y="1473673"/>
            <a:ext cx="171743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1. Collection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FB34BBA3-0BA6-406E-A2F2-47E5AE19B632}"/>
              </a:ext>
            </a:extLst>
          </p:cNvPr>
          <p:cNvSpPr txBox="1"/>
          <p:nvPr/>
        </p:nvSpPr>
        <p:spPr>
          <a:xfrm>
            <a:off x="5940496" y="1458118"/>
            <a:ext cx="187962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3. Processing</a:t>
            </a:r>
          </a:p>
        </p:txBody>
      </p:sp>
      <p:sp>
        <p:nvSpPr>
          <p:cNvPr id="57" name="Forme libre : forme 56">
            <a:extLst>
              <a:ext uri="{FF2B5EF4-FFF2-40B4-BE49-F238E27FC236}">
                <a16:creationId xmlns:a16="http://schemas.microsoft.com/office/drawing/2014/main" id="{3F0FF0BE-7C24-4A14-A101-41AF69DD31AC}"/>
              </a:ext>
            </a:extLst>
          </p:cNvPr>
          <p:cNvSpPr/>
          <p:nvPr/>
        </p:nvSpPr>
        <p:spPr>
          <a:xfrm>
            <a:off x="4139987" y="2649671"/>
            <a:ext cx="3685" cy="390623"/>
          </a:xfrm>
          <a:custGeom>
            <a:avLst/>
            <a:gdLst>
              <a:gd name="connsiteX0" fmla="*/ 4535 w 4535"/>
              <a:gd name="connsiteY0" fmla="*/ 0 h 480767"/>
              <a:gd name="connsiteX1" fmla="*/ 4535 w 4535"/>
              <a:gd name="connsiteY1" fmla="*/ 480767 h 48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35" h="480767">
                <a:moveTo>
                  <a:pt x="4535" y="0"/>
                </a:moveTo>
                <a:cubicBezTo>
                  <a:pt x="607" y="166540"/>
                  <a:pt x="-3321" y="333081"/>
                  <a:pt x="4535" y="480767"/>
                </a:cubicBezTo>
              </a:path>
            </a:pathLst>
          </a:custGeom>
          <a:noFill/>
          <a:ln w="381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8" name="Forme libre : forme 57">
            <a:extLst>
              <a:ext uri="{FF2B5EF4-FFF2-40B4-BE49-F238E27FC236}">
                <a16:creationId xmlns:a16="http://schemas.microsoft.com/office/drawing/2014/main" id="{B35B478D-4C13-447B-A6A5-4C0F9F584B57}"/>
              </a:ext>
            </a:extLst>
          </p:cNvPr>
          <p:cNvSpPr/>
          <p:nvPr/>
        </p:nvSpPr>
        <p:spPr>
          <a:xfrm>
            <a:off x="4963212" y="2963699"/>
            <a:ext cx="1355692" cy="444238"/>
          </a:xfrm>
          <a:custGeom>
            <a:avLst/>
            <a:gdLst>
              <a:gd name="connsiteX0" fmla="*/ 1668544 w 1668544"/>
              <a:gd name="connsiteY0" fmla="*/ 0 h 546754"/>
              <a:gd name="connsiteX1" fmla="*/ 895546 w 1668544"/>
              <a:gd name="connsiteY1" fmla="*/ 377072 h 546754"/>
              <a:gd name="connsiteX2" fmla="*/ 0 w 1668544"/>
              <a:gd name="connsiteY2" fmla="*/ 546754 h 546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8544" h="546754">
                <a:moveTo>
                  <a:pt x="1668544" y="0"/>
                </a:moveTo>
                <a:cubicBezTo>
                  <a:pt x="1421090" y="142973"/>
                  <a:pt x="1173636" y="285946"/>
                  <a:pt x="895546" y="377072"/>
                </a:cubicBezTo>
                <a:cubicBezTo>
                  <a:pt x="617456" y="468198"/>
                  <a:pt x="308728" y="507476"/>
                  <a:pt x="0" y="546754"/>
                </a:cubicBezTo>
              </a:path>
            </a:pathLst>
          </a:custGeom>
          <a:noFill/>
          <a:ln w="381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08BF241B-EBAC-4D76-AF83-C77D15D26300}"/>
              </a:ext>
            </a:extLst>
          </p:cNvPr>
          <p:cNvSpPr txBox="1"/>
          <p:nvPr/>
        </p:nvSpPr>
        <p:spPr>
          <a:xfrm>
            <a:off x="3526032" y="4183366"/>
            <a:ext cx="120976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Storage</a:t>
            </a:r>
          </a:p>
        </p:txBody>
      </p:sp>
      <p:sp>
        <p:nvSpPr>
          <p:cNvPr id="59" name="Parenthèses 58">
            <a:extLst>
              <a:ext uri="{FF2B5EF4-FFF2-40B4-BE49-F238E27FC236}">
                <a16:creationId xmlns:a16="http://schemas.microsoft.com/office/drawing/2014/main" id="{8AE9EE18-F0B4-4879-B8A9-89A3E90A1CFA}"/>
              </a:ext>
            </a:extLst>
          </p:cNvPr>
          <p:cNvSpPr/>
          <p:nvPr/>
        </p:nvSpPr>
        <p:spPr>
          <a:xfrm>
            <a:off x="3526032" y="3040292"/>
            <a:ext cx="1209761" cy="1091680"/>
          </a:xfrm>
          <a:prstGeom prst="bracketPair">
            <a:avLst>
              <a:gd name="adj" fmla="val 1315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188620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DF53354-5C27-4B8B-B83C-C41AB4C6A594}"/>
              </a:ext>
            </a:extLst>
          </p:cNvPr>
          <p:cNvSpPr/>
          <p:nvPr/>
        </p:nvSpPr>
        <p:spPr>
          <a:xfrm>
            <a:off x="1716864" y="646710"/>
            <a:ext cx="8186501" cy="4432853"/>
          </a:xfrm>
          <a:prstGeom prst="roundRect">
            <a:avLst>
              <a:gd name="adj" fmla="val 71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083C6F2-67EC-4994-B067-2E64432FC90E}"/>
              </a:ext>
            </a:extLst>
          </p:cNvPr>
          <p:cNvSpPr/>
          <p:nvPr/>
        </p:nvSpPr>
        <p:spPr>
          <a:xfrm>
            <a:off x="65951" y="1438186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Objective Definition 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880AE0AD-D536-4BFD-B98F-7716519C0DF1}"/>
              </a:ext>
            </a:extLst>
          </p:cNvPr>
          <p:cNvSpPr/>
          <p:nvPr/>
        </p:nvSpPr>
        <p:spPr>
          <a:xfrm>
            <a:off x="1959279" y="1114957"/>
            <a:ext cx="7684432" cy="155538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6F32CA26-EAF7-407C-A2FE-06A43F6206AF}"/>
              </a:ext>
            </a:extLst>
          </p:cNvPr>
          <p:cNvSpPr/>
          <p:nvPr/>
        </p:nvSpPr>
        <p:spPr>
          <a:xfrm>
            <a:off x="1976517" y="3055928"/>
            <a:ext cx="7684432" cy="155538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6955AA0-F7A7-4E08-AF42-AAB1F15A531D}"/>
              </a:ext>
            </a:extLst>
          </p:cNvPr>
          <p:cNvSpPr/>
          <p:nvPr/>
        </p:nvSpPr>
        <p:spPr>
          <a:xfrm>
            <a:off x="7766417" y="3380474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Preparation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BE19A46-DC9D-4D79-9DB8-72CC934BB811}"/>
              </a:ext>
            </a:extLst>
          </p:cNvPr>
          <p:cNvSpPr/>
          <p:nvPr/>
        </p:nvSpPr>
        <p:spPr>
          <a:xfrm>
            <a:off x="5927800" y="3380474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Deployment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8BE11A8-796E-442E-94DA-4D44F93A0528}"/>
              </a:ext>
            </a:extLst>
          </p:cNvPr>
          <p:cNvSpPr/>
          <p:nvPr/>
        </p:nvSpPr>
        <p:spPr>
          <a:xfrm>
            <a:off x="4089181" y="3380474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Monitoring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D999933-052E-40C6-8195-223F62B8A08C}"/>
              </a:ext>
            </a:extLst>
          </p:cNvPr>
          <p:cNvSpPr/>
          <p:nvPr/>
        </p:nvSpPr>
        <p:spPr>
          <a:xfrm>
            <a:off x="2250563" y="3380474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Maintenance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AC9491D-2D64-4B67-9326-A2EDE2FE94D1}"/>
              </a:ext>
            </a:extLst>
          </p:cNvPr>
          <p:cNvSpPr/>
          <p:nvPr/>
        </p:nvSpPr>
        <p:spPr>
          <a:xfrm>
            <a:off x="2250563" y="1440821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 &amp; Preparation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EA38F1B-DD37-42B4-A2DB-CF0F1DAF4001}"/>
              </a:ext>
            </a:extLst>
          </p:cNvPr>
          <p:cNvSpPr/>
          <p:nvPr/>
        </p:nvSpPr>
        <p:spPr>
          <a:xfrm>
            <a:off x="4089181" y="1440821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Engineering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085386E-9314-492C-8D71-D3B1E3A7337F}"/>
              </a:ext>
            </a:extLst>
          </p:cNvPr>
          <p:cNvSpPr/>
          <p:nvPr/>
        </p:nvSpPr>
        <p:spPr>
          <a:xfrm>
            <a:off x="5927800" y="1438186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training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47DCAFD-7B8A-4520-8CD3-DB968F443E75}"/>
              </a:ext>
            </a:extLst>
          </p:cNvPr>
          <p:cNvSpPr/>
          <p:nvPr/>
        </p:nvSpPr>
        <p:spPr>
          <a:xfrm>
            <a:off x="7766418" y="1438186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Evaluation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B45F8CF-6377-4F19-9393-E985477E74A5}"/>
              </a:ext>
            </a:extLst>
          </p:cNvPr>
          <p:cNvCxnSpPr>
            <a:endCxn id="6" idx="1"/>
          </p:cNvCxnSpPr>
          <p:nvPr/>
        </p:nvCxnSpPr>
        <p:spPr>
          <a:xfrm>
            <a:off x="3836574" y="1891334"/>
            <a:ext cx="252605" cy="2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382AA86-1146-4CCC-A298-51C3F898070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675193" y="1891334"/>
            <a:ext cx="252605" cy="2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EF344D6-D243-43B7-AB07-66F8C902DF0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513811" y="1891332"/>
            <a:ext cx="2526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32CA394-7B90-4833-A05D-70CAA4BE1358}"/>
              </a:ext>
            </a:extLst>
          </p:cNvPr>
          <p:cNvSpPr txBox="1"/>
          <p:nvPr/>
        </p:nvSpPr>
        <p:spPr>
          <a:xfrm>
            <a:off x="7394419" y="1114958"/>
            <a:ext cx="2138559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63" dirty="0">
                <a:latin typeface="Play" panose="00000500000000000000" pitchFamily="2" charset="0"/>
                <a:ea typeface="Verdana" panose="020B0604030504040204" pitchFamily="34" charset="0"/>
              </a:rPr>
              <a:t>Model Development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3892ECD-7A5C-485B-A97A-8C3177D9FDC0}"/>
              </a:ext>
            </a:extLst>
          </p:cNvPr>
          <p:cNvSpPr txBox="1"/>
          <p:nvPr/>
        </p:nvSpPr>
        <p:spPr>
          <a:xfrm>
            <a:off x="7336095" y="4311231"/>
            <a:ext cx="2255203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63" dirty="0">
                <a:latin typeface="Play" panose="00000500000000000000" pitchFamily="2" charset="0"/>
                <a:ea typeface="Verdana" panose="020B0604030504040204" pitchFamily="34" charset="0"/>
              </a:rPr>
              <a:t>Model Serving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A93E8DF4-B1FF-4416-A095-383D91824566}"/>
              </a:ext>
            </a:extLst>
          </p:cNvPr>
          <p:cNvSpPr txBox="1"/>
          <p:nvPr/>
        </p:nvSpPr>
        <p:spPr>
          <a:xfrm>
            <a:off x="1806306" y="4739914"/>
            <a:ext cx="302286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25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Machine learning engineering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63539B0C-B015-428E-9E82-7FFFA00CF05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651965" y="1891334"/>
            <a:ext cx="598596" cy="2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1B9A8CE1-DC86-4B5D-AA31-B5FBC1FD816B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8559425" y="2344479"/>
            <a:ext cx="1" cy="10359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12F847B-B8C5-40E4-8649-ECF3DC4A6CDD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7513813" y="3833620"/>
            <a:ext cx="2526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E3EE436C-5F1F-492B-AC1B-E2FF46C7FEE7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5675193" y="3833620"/>
            <a:ext cx="2526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EF12187B-9B07-4C8C-8967-727B70228824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3836574" y="3833620"/>
            <a:ext cx="2526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BBA88ED0-C3B2-4319-9744-CBFBCCA76868}"/>
              </a:ext>
            </a:extLst>
          </p:cNvPr>
          <p:cNvCxnSpPr>
            <a:stCxn id="12" idx="0"/>
            <a:endCxn id="5" idx="2"/>
          </p:cNvCxnSpPr>
          <p:nvPr/>
        </p:nvCxnSpPr>
        <p:spPr>
          <a:xfrm flipV="1">
            <a:off x="3043568" y="2347116"/>
            <a:ext cx="0" cy="10333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584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F850E7-D3F2-48CA-96C9-F61849AA9D03}"/>
              </a:ext>
            </a:extLst>
          </p:cNvPr>
          <p:cNvSpPr/>
          <p:nvPr/>
        </p:nvSpPr>
        <p:spPr>
          <a:xfrm>
            <a:off x="-4021" y="641433"/>
            <a:ext cx="9906000" cy="557212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2">
                  <a:alpha val="85000"/>
                </a:schemeClr>
              </a:gs>
              <a:gs pos="40000">
                <a:schemeClr val="accent1">
                  <a:alpha val="85000"/>
                </a:schemeClr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EA9AD7A-17D9-498C-9C28-C7715644013C}"/>
              </a:ext>
            </a:extLst>
          </p:cNvPr>
          <p:cNvGrpSpPr/>
          <p:nvPr/>
        </p:nvGrpSpPr>
        <p:grpSpPr>
          <a:xfrm>
            <a:off x="190661" y="904014"/>
            <a:ext cx="416293" cy="416293"/>
            <a:chOff x="420224" y="857042"/>
            <a:chExt cx="1410875" cy="14108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473139B6-8590-4157-90A3-E1FC442C87CF}"/>
                </a:ext>
              </a:extLst>
            </p:cNvPr>
            <p:cNvSpPr/>
            <p:nvPr/>
          </p:nvSpPr>
          <p:spPr>
            <a:xfrm>
              <a:off x="420224" y="857042"/>
              <a:ext cx="1410875" cy="141087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/>
            </a:p>
          </p:txBody>
        </p:sp>
        <p:pic>
          <p:nvPicPr>
            <p:cNvPr id="35" name="Image 34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437B5411-5A86-4A88-B70F-6F67FF012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36" y="1091702"/>
              <a:ext cx="1157651" cy="941556"/>
            </a:xfrm>
            <a:prstGeom prst="rect">
              <a:avLst/>
            </a:prstGeom>
          </p:spPr>
        </p:pic>
      </p:grp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F2664EA2-D7E3-443A-8138-B697D5DF7316}"/>
              </a:ext>
            </a:extLst>
          </p:cNvPr>
          <p:cNvSpPr/>
          <p:nvPr/>
        </p:nvSpPr>
        <p:spPr>
          <a:xfrm>
            <a:off x="1466397" y="1304942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4873541-C300-41FC-AB2D-6118EEECB5F8}"/>
              </a:ext>
            </a:extLst>
          </p:cNvPr>
          <p:cNvSpPr/>
          <p:nvPr/>
        </p:nvSpPr>
        <p:spPr>
          <a:xfrm>
            <a:off x="3317755" y="1304942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Processing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372932D6-98FB-43A4-B6D5-0EF45BD2D7F9}"/>
              </a:ext>
            </a:extLst>
          </p:cNvPr>
          <p:cNvSpPr/>
          <p:nvPr/>
        </p:nvSpPr>
        <p:spPr>
          <a:xfrm>
            <a:off x="5169112" y="1304942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Storage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E10D57F8-75DF-443D-AF2C-6E8D49DC3E74}"/>
              </a:ext>
            </a:extLst>
          </p:cNvPr>
          <p:cNvSpPr/>
          <p:nvPr/>
        </p:nvSpPr>
        <p:spPr>
          <a:xfrm>
            <a:off x="7020469" y="1304942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Distribution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C587C83A-5C20-46AF-8C3E-0ABDE008C828}"/>
              </a:ext>
            </a:extLst>
          </p:cNvPr>
          <p:cNvSpPr/>
          <p:nvPr/>
        </p:nvSpPr>
        <p:spPr>
          <a:xfrm>
            <a:off x="7096677" y="4803123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Collection</a:t>
            </a: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1EE5566-9E8E-4BF3-9D23-9285C5773744}"/>
              </a:ext>
            </a:extLst>
          </p:cNvPr>
          <p:cNvSpPr/>
          <p:nvPr/>
        </p:nvSpPr>
        <p:spPr>
          <a:xfrm>
            <a:off x="1304226" y="4803123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Distribution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7701B398-EB7D-40A7-BC61-8BED56196219}"/>
              </a:ext>
            </a:extLst>
          </p:cNvPr>
          <p:cNvSpPr txBox="1"/>
          <p:nvPr/>
        </p:nvSpPr>
        <p:spPr>
          <a:xfrm>
            <a:off x="3412740" y="5789946"/>
            <a:ext cx="3099378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75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Information System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197D31F-F40A-4CC3-BD59-F178A416AD66}"/>
              </a:ext>
            </a:extLst>
          </p:cNvPr>
          <p:cNvSpPr txBox="1"/>
          <p:nvPr/>
        </p:nvSpPr>
        <p:spPr>
          <a:xfrm>
            <a:off x="3634060" y="642938"/>
            <a:ext cx="2656739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75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Data System</a:t>
            </a: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D1ED649D-6F1D-470A-8795-C644B331AC61}"/>
              </a:ext>
            </a:extLst>
          </p:cNvPr>
          <p:cNvSpPr/>
          <p:nvPr/>
        </p:nvSpPr>
        <p:spPr>
          <a:xfrm>
            <a:off x="3235043" y="4803123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Storage</a:t>
            </a:r>
          </a:p>
        </p:txBody>
      </p:sp>
      <p:sp>
        <p:nvSpPr>
          <p:cNvPr id="116" name="Rectangle : coins arrondis 115">
            <a:extLst>
              <a:ext uri="{FF2B5EF4-FFF2-40B4-BE49-F238E27FC236}">
                <a16:creationId xmlns:a16="http://schemas.microsoft.com/office/drawing/2014/main" id="{3F37647A-2F02-4892-AC5A-53A67822E7A9}"/>
              </a:ext>
            </a:extLst>
          </p:cNvPr>
          <p:cNvSpPr/>
          <p:nvPr/>
        </p:nvSpPr>
        <p:spPr>
          <a:xfrm>
            <a:off x="2944487" y="2376931"/>
            <a:ext cx="4174561" cy="19984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F64FDC7-F1B6-492F-8191-9003D5BE3122}"/>
              </a:ext>
            </a:extLst>
          </p:cNvPr>
          <p:cNvSpPr/>
          <p:nvPr/>
        </p:nvSpPr>
        <p:spPr>
          <a:xfrm>
            <a:off x="5165860" y="4803123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Processing</a:t>
            </a:r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8163AAE0-0479-4B76-B253-81A9104446A8}"/>
              </a:ext>
            </a:extLst>
          </p:cNvPr>
          <p:cNvGrpSpPr/>
          <p:nvPr/>
        </p:nvGrpSpPr>
        <p:grpSpPr>
          <a:xfrm>
            <a:off x="9358240" y="4696102"/>
            <a:ext cx="512627" cy="483591"/>
            <a:chOff x="2579676" y="2956288"/>
            <a:chExt cx="557807" cy="557807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CF479578-1BE4-4856-B490-BC686B1C460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71" name="Graphique 70" descr="Combiné avec un remplissage uni">
              <a:extLst>
                <a:ext uri="{FF2B5EF4-FFF2-40B4-BE49-F238E27FC236}">
                  <a16:creationId xmlns:a16="http://schemas.microsoft.com/office/drawing/2014/main" id="{AB7734B0-6600-4D63-9B50-0CA51C71C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72" name="Graphique 71" descr="Centre d’appels avec un remplissage uni">
            <a:extLst>
              <a:ext uri="{FF2B5EF4-FFF2-40B4-BE49-F238E27FC236}">
                <a16:creationId xmlns:a16="http://schemas.microsoft.com/office/drawing/2014/main" id="{DBC0B751-CD9B-4ECD-BE36-F695855F9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9029" y="3946609"/>
            <a:ext cx="742950" cy="742950"/>
          </a:xfrm>
          <a:prstGeom prst="rect">
            <a:avLst/>
          </a:prstGeom>
        </p:spPr>
      </p:pic>
      <p:pic>
        <p:nvPicPr>
          <p:cNvPr id="73" name="Graphique 72" descr="Document">
            <a:extLst>
              <a:ext uri="{FF2B5EF4-FFF2-40B4-BE49-F238E27FC236}">
                <a16:creationId xmlns:a16="http://schemas.microsoft.com/office/drawing/2014/main" id="{52319487-D508-4D82-9859-BAE987A103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3903" y="5364183"/>
            <a:ext cx="501300" cy="501300"/>
          </a:xfrm>
          <a:prstGeom prst="rect">
            <a:avLst/>
          </a:prstGeom>
        </p:spPr>
      </p:pic>
      <p:pic>
        <p:nvPicPr>
          <p:cNvPr id="19" name="Graphique 18" descr="Quadrirotor avec un remplissage uni">
            <a:extLst>
              <a:ext uri="{FF2B5EF4-FFF2-40B4-BE49-F238E27FC236}">
                <a16:creationId xmlns:a16="http://schemas.microsoft.com/office/drawing/2014/main" id="{F8500EA8-18D9-4A00-A2E1-679FC62348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04" y="1409923"/>
            <a:ext cx="501300" cy="50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Graphique 23" descr="Télécharger du cloud avec un remplissage uni">
            <a:extLst>
              <a:ext uri="{FF2B5EF4-FFF2-40B4-BE49-F238E27FC236}">
                <a16:creationId xmlns:a16="http://schemas.microsoft.com/office/drawing/2014/main" id="{AE3FA4B6-72EC-47B2-BD3A-A81B785806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6516" y="1920760"/>
            <a:ext cx="501300" cy="50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B79913E-950F-41C9-A031-FB12FB49D72A}"/>
              </a:ext>
            </a:extLst>
          </p:cNvPr>
          <p:cNvSpPr/>
          <p:nvPr/>
        </p:nvSpPr>
        <p:spPr>
          <a:xfrm>
            <a:off x="516336" y="1291226"/>
            <a:ext cx="680063" cy="386607"/>
          </a:xfrm>
          <a:custGeom>
            <a:avLst/>
            <a:gdLst>
              <a:gd name="connsiteX0" fmla="*/ 0 w 829559"/>
              <a:gd name="connsiteY0" fmla="*/ 0 h 518474"/>
              <a:gd name="connsiteX1" fmla="*/ 367646 w 829559"/>
              <a:gd name="connsiteY1" fmla="*/ 320511 h 518474"/>
              <a:gd name="connsiteX2" fmla="*/ 829559 w 829559"/>
              <a:gd name="connsiteY2" fmla="*/ 518474 h 518474"/>
              <a:gd name="connsiteX0" fmla="*/ 0 w 829559"/>
              <a:gd name="connsiteY0" fmla="*/ 0 h 518474"/>
              <a:gd name="connsiteX1" fmla="*/ 363056 w 829559"/>
              <a:gd name="connsiteY1" fmla="*/ 390037 h 518474"/>
              <a:gd name="connsiteX2" fmla="*/ 829559 w 829559"/>
              <a:gd name="connsiteY2" fmla="*/ 518474 h 518474"/>
              <a:gd name="connsiteX0" fmla="*/ 0 w 829559"/>
              <a:gd name="connsiteY0" fmla="*/ 0 h 518503"/>
              <a:gd name="connsiteX1" fmla="*/ 363056 w 829559"/>
              <a:gd name="connsiteY1" fmla="*/ 390037 h 518503"/>
              <a:gd name="connsiteX2" fmla="*/ 829559 w 829559"/>
              <a:gd name="connsiteY2" fmla="*/ 518474 h 518503"/>
              <a:gd name="connsiteX0" fmla="*/ 0 w 829559"/>
              <a:gd name="connsiteY0" fmla="*/ 0 h 518493"/>
              <a:gd name="connsiteX1" fmla="*/ 358467 w 829559"/>
              <a:gd name="connsiteY1" fmla="*/ 365206 h 518493"/>
              <a:gd name="connsiteX2" fmla="*/ 829559 w 829559"/>
              <a:gd name="connsiteY2" fmla="*/ 518474 h 518493"/>
              <a:gd name="connsiteX0" fmla="*/ 0 w 813495"/>
              <a:gd name="connsiteY0" fmla="*/ 0 h 506082"/>
              <a:gd name="connsiteX1" fmla="*/ 358467 w 813495"/>
              <a:gd name="connsiteY1" fmla="*/ 365206 h 506082"/>
              <a:gd name="connsiteX2" fmla="*/ 813495 w 813495"/>
              <a:gd name="connsiteY2" fmla="*/ 506059 h 506082"/>
              <a:gd name="connsiteX0" fmla="*/ 0 w 806610"/>
              <a:gd name="connsiteY0" fmla="*/ 0 h 496155"/>
              <a:gd name="connsiteX1" fmla="*/ 358467 w 806610"/>
              <a:gd name="connsiteY1" fmla="*/ 365206 h 496155"/>
              <a:gd name="connsiteX2" fmla="*/ 806610 w 806610"/>
              <a:gd name="connsiteY2" fmla="*/ 496127 h 496155"/>
              <a:gd name="connsiteX0" fmla="*/ 0 w 806610"/>
              <a:gd name="connsiteY0" fmla="*/ 0 h 496155"/>
              <a:gd name="connsiteX1" fmla="*/ 358467 w 806610"/>
              <a:gd name="connsiteY1" fmla="*/ 365206 h 496155"/>
              <a:gd name="connsiteX2" fmla="*/ 806610 w 806610"/>
              <a:gd name="connsiteY2" fmla="*/ 496127 h 496155"/>
              <a:gd name="connsiteX0" fmla="*/ 0 w 806610"/>
              <a:gd name="connsiteY0" fmla="*/ 0 h 496175"/>
              <a:gd name="connsiteX1" fmla="*/ 349288 w 806610"/>
              <a:gd name="connsiteY1" fmla="*/ 385071 h 496175"/>
              <a:gd name="connsiteX2" fmla="*/ 806610 w 806610"/>
              <a:gd name="connsiteY2" fmla="*/ 496127 h 496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610" h="496175">
                <a:moveTo>
                  <a:pt x="0" y="0"/>
                </a:moveTo>
                <a:cubicBezTo>
                  <a:pt x="82565" y="144363"/>
                  <a:pt x="211028" y="298659"/>
                  <a:pt x="349288" y="385071"/>
                </a:cubicBezTo>
                <a:cubicBezTo>
                  <a:pt x="487548" y="471483"/>
                  <a:pt x="596593" y="497463"/>
                  <a:pt x="806610" y="49612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8632217D-416E-49C2-BCE9-EF24F5EDF095}"/>
              </a:ext>
            </a:extLst>
          </p:cNvPr>
          <p:cNvCxnSpPr>
            <a:cxnSpLocks/>
          </p:cNvCxnSpPr>
          <p:nvPr/>
        </p:nvCxnSpPr>
        <p:spPr>
          <a:xfrm>
            <a:off x="2872545" y="1707890"/>
            <a:ext cx="4410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21E73766-495C-4441-9EA9-F901DE0494BA}"/>
              </a:ext>
            </a:extLst>
          </p:cNvPr>
          <p:cNvCxnSpPr>
            <a:cxnSpLocks/>
          </p:cNvCxnSpPr>
          <p:nvPr/>
        </p:nvCxnSpPr>
        <p:spPr>
          <a:xfrm>
            <a:off x="4726055" y="1707890"/>
            <a:ext cx="4410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7C7A88A9-008A-4D0B-8954-0D53DEB8FDA2}"/>
              </a:ext>
            </a:extLst>
          </p:cNvPr>
          <p:cNvCxnSpPr>
            <a:cxnSpLocks/>
          </p:cNvCxnSpPr>
          <p:nvPr/>
        </p:nvCxnSpPr>
        <p:spPr>
          <a:xfrm>
            <a:off x="6578595" y="1707890"/>
            <a:ext cx="4410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4804A442-E3C2-4A67-9E4A-C878E54D90DD}"/>
              </a:ext>
            </a:extLst>
          </p:cNvPr>
          <p:cNvSpPr/>
          <p:nvPr/>
        </p:nvSpPr>
        <p:spPr>
          <a:xfrm>
            <a:off x="4129529" y="2913631"/>
            <a:ext cx="933298" cy="486327"/>
          </a:xfrm>
          <a:custGeom>
            <a:avLst/>
            <a:gdLst>
              <a:gd name="connsiteX0" fmla="*/ 0 w 1404594"/>
              <a:gd name="connsiteY0" fmla="*/ 999242 h 999242"/>
              <a:gd name="connsiteX1" fmla="*/ 235670 w 1404594"/>
              <a:gd name="connsiteY1" fmla="*/ 311085 h 999242"/>
              <a:gd name="connsiteX2" fmla="*/ 1404594 w 1404594"/>
              <a:gd name="connsiteY2" fmla="*/ 0 h 999242"/>
              <a:gd name="connsiteX0" fmla="*/ 0 w 1404594"/>
              <a:gd name="connsiteY0" fmla="*/ 999242 h 999242"/>
              <a:gd name="connsiteX1" fmla="*/ 483823 w 1404594"/>
              <a:gd name="connsiteY1" fmla="*/ 174438 h 999242"/>
              <a:gd name="connsiteX2" fmla="*/ 1404594 w 1404594"/>
              <a:gd name="connsiteY2" fmla="*/ 0 h 999242"/>
              <a:gd name="connsiteX0" fmla="*/ 0 w 1404594"/>
              <a:gd name="connsiteY0" fmla="*/ 1002472 h 1002472"/>
              <a:gd name="connsiteX1" fmla="*/ 483823 w 1404594"/>
              <a:gd name="connsiteY1" fmla="*/ 177668 h 1002472"/>
              <a:gd name="connsiteX2" fmla="*/ 1404594 w 1404594"/>
              <a:gd name="connsiteY2" fmla="*/ 3230 h 100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4594" h="1002472">
                <a:moveTo>
                  <a:pt x="0" y="1002472"/>
                </a:moveTo>
                <a:cubicBezTo>
                  <a:pt x="785" y="741663"/>
                  <a:pt x="249724" y="344208"/>
                  <a:pt x="483823" y="177668"/>
                </a:cubicBezTo>
                <a:cubicBezTo>
                  <a:pt x="717922" y="11128"/>
                  <a:pt x="978540" y="-9902"/>
                  <a:pt x="1404594" y="323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C20C3933-5F98-43B8-B522-31CDB9F0354A}"/>
              </a:ext>
            </a:extLst>
          </p:cNvPr>
          <p:cNvCxnSpPr>
            <a:cxnSpLocks/>
            <a:stCxn id="55" idx="1"/>
            <a:endCxn id="64" idx="3"/>
          </p:cNvCxnSpPr>
          <p:nvPr/>
        </p:nvCxnSpPr>
        <p:spPr>
          <a:xfrm flipH="1">
            <a:off x="6576178" y="5206071"/>
            <a:ext cx="5204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5DDBDD62-19FC-43FB-BCC5-7EE98F2EB183}"/>
              </a:ext>
            </a:extLst>
          </p:cNvPr>
          <p:cNvCxnSpPr>
            <a:cxnSpLocks/>
            <a:stCxn id="64" idx="1"/>
            <a:endCxn id="63" idx="3"/>
          </p:cNvCxnSpPr>
          <p:nvPr/>
        </p:nvCxnSpPr>
        <p:spPr>
          <a:xfrm flipH="1">
            <a:off x="4645361" y="5206071"/>
            <a:ext cx="5204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E41618D9-1D49-4FB2-9E3E-5BBCAB710410}"/>
              </a:ext>
            </a:extLst>
          </p:cNvPr>
          <p:cNvCxnSpPr>
            <a:cxnSpLocks/>
            <a:stCxn id="63" idx="1"/>
            <a:endCxn id="58" idx="3"/>
          </p:cNvCxnSpPr>
          <p:nvPr/>
        </p:nvCxnSpPr>
        <p:spPr>
          <a:xfrm flipH="1">
            <a:off x="2714544" y="5206071"/>
            <a:ext cx="5204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47F7228F-2260-4A57-9FF1-882F6E3302AC}"/>
              </a:ext>
            </a:extLst>
          </p:cNvPr>
          <p:cNvSpPr/>
          <p:nvPr/>
        </p:nvSpPr>
        <p:spPr>
          <a:xfrm>
            <a:off x="3316916" y="3391458"/>
            <a:ext cx="1629847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Serving</a:t>
            </a:r>
          </a:p>
        </p:txBody>
      </p:sp>
      <p:sp>
        <p:nvSpPr>
          <p:cNvPr id="95" name="Forme libre : forme 94">
            <a:extLst>
              <a:ext uri="{FF2B5EF4-FFF2-40B4-BE49-F238E27FC236}">
                <a16:creationId xmlns:a16="http://schemas.microsoft.com/office/drawing/2014/main" id="{3A57BD68-FEDA-4401-8EA2-F66A7A3D892A}"/>
              </a:ext>
            </a:extLst>
          </p:cNvPr>
          <p:cNvSpPr/>
          <p:nvPr/>
        </p:nvSpPr>
        <p:spPr>
          <a:xfrm>
            <a:off x="1855957" y="2119553"/>
            <a:ext cx="132920" cy="2674856"/>
          </a:xfrm>
          <a:custGeom>
            <a:avLst/>
            <a:gdLst>
              <a:gd name="connsiteX0" fmla="*/ 437402 w 880462"/>
              <a:gd name="connsiteY0" fmla="*/ 3959258 h 3959258"/>
              <a:gd name="connsiteX1" fmla="*/ 13196 w 880462"/>
              <a:gd name="connsiteY1" fmla="*/ 2064470 h 3959258"/>
              <a:gd name="connsiteX2" fmla="*/ 880462 w 880462"/>
              <a:gd name="connsiteY2" fmla="*/ 0 h 3959258"/>
              <a:gd name="connsiteX0" fmla="*/ 1438397 w 1438397"/>
              <a:gd name="connsiteY0" fmla="*/ 4089602 h 4089602"/>
              <a:gd name="connsiteX1" fmla="*/ 3119 w 1438397"/>
              <a:gd name="connsiteY1" fmla="*/ 2064470 h 4089602"/>
              <a:gd name="connsiteX2" fmla="*/ 870385 w 1438397"/>
              <a:gd name="connsiteY2" fmla="*/ 0 h 4089602"/>
              <a:gd name="connsiteX0" fmla="*/ 1442402 w 1442402"/>
              <a:gd name="connsiteY0" fmla="*/ 4089602 h 4089602"/>
              <a:gd name="connsiteX1" fmla="*/ 7124 w 1442402"/>
              <a:gd name="connsiteY1" fmla="*/ 2064470 h 4089602"/>
              <a:gd name="connsiteX2" fmla="*/ 874390 w 1442402"/>
              <a:gd name="connsiteY2" fmla="*/ 0 h 4089602"/>
              <a:gd name="connsiteX0" fmla="*/ 1020369 w 1020369"/>
              <a:gd name="connsiteY0" fmla="*/ 4089602 h 4089602"/>
              <a:gd name="connsiteX1" fmla="*/ 21690 w 1020369"/>
              <a:gd name="connsiteY1" fmla="*/ 2123718 h 4089602"/>
              <a:gd name="connsiteX2" fmla="*/ 452357 w 1020369"/>
              <a:gd name="connsiteY2" fmla="*/ 0 h 4089602"/>
              <a:gd name="connsiteX0" fmla="*/ 998678 w 998678"/>
              <a:gd name="connsiteY0" fmla="*/ 4089602 h 4089602"/>
              <a:gd name="connsiteX1" fmla="*/ -1 w 998678"/>
              <a:gd name="connsiteY1" fmla="*/ 2123718 h 4089602"/>
              <a:gd name="connsiteX2" fmla="*/ 430666 w 998678"/>
              <a:gd name="connsiteY2" fmla="*/ 0 h 4089602"/>
              <a:gd name="connsiteX0" fmla="*/ 998678 w 998678"/>
              <a:gd name="connsiteY0" fmla="*/ 4089602 h 4089602"/>
              <a:gd name="connsiteX1" fmla="*/ -1 w 998678"/>
              <a:gd name="connsiteY1" fmla="*/ 2123718 h 4089602"/>
              <a:gd name="connsiteX2" fmla="*/ 430666 w 998678"/>
              <a:gd name="connsiteY2" fmla="*/ 0 h 408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78" h="4089602">
                <a:moveTo>
                  <a:pt x="998678" y="4089602"/>
                </a:moveTo>
                <a:cubicBezTo>
                  <a:pt x="-8652" y="3495845"/>
                  <a:pt x="18072" y="2759895"/>
                  <a:pt x="-1" y="2123718"/>
                </a:cubicBezTo>
                <a:cubicBezTo>
                  <a:pt x="73842" y="1463842"/>
                  <a:pt x="171827" y="761544"/>
                  <a:pt x="430666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A2F6C9F3-913F-4F6D-B3DD-38A41F16680D}"/>
              </a:ext>
            </a:extLst>
          </p:cNvPr>
          <p:cNvSpPr/>
          <p:nvPr/>
        </p:nvSpPr>
        <p:spPr>
          <a:xfrm>
            <a:off x="6691688" y="2110838"/>
            <a:ext cx="1099757" cy="825942"/>
          </a:xfrm>
          <a:custGeom>
            <a:avLst/>
            <a:gdLst>
              <a:gd name="connsiteX0" fmla="*/ 1998482 w 1998482"/>
              <a:gd name="connsiteY0" fmla="*/ 0 h 1310326"/>
              <a:gd name="connsiteX1" fmla="*/ 1461154 w 1998482"/>
              <a:gd name="connsiteY1" fmla="*/ 829559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1998482"/>
              <a:gd name="connsiteY0" fmla="*/ 0 h 1310326"/>
              <a:gd name="connsiteX1" fmla="*/ 1565937 w 1998482"/>
              <a:gd name="connsiteY1" fmla="*/ 780477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1998482"/>
              <a:gd name="connsiteY0" fmla="*/ 0 h 1310326"/>
              <a:gd name="connsiteX1" fmla="*/ 1507724 w 1998482"/>
              <a:gd name="connsiteY1" fmla="*/ 805018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1998482"/>
              <a:gd name="connsiteY0" fmla="*/ 0 h 1310326"/>
              <a:gd name="connsiteX1" fmla="*/ 1918845 w 1998482"/>
              <a:gd name="connsiteY1" fmla="*/ 914573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2032354"/>
              <a:gd name="connsiteY0" fmla="*/ 0 h 1310326"/>
              <a:gd name="connsiteX1" fmla="*/ 1918845 w 2032354"/>
              <a:gd name="connsiteY1" fmla="*/ 914573 h 1310326"/>
              <a:gd name="connsiteX2" fmla="*/ 820132 w 2032354"/>
              <a:gd name="connsiteY2" fmla="*/ 1178351 h 1310326"/>
              <a:gd name="connsiteX3" fmla="*/ 0 w 2032354"/>
              <a:gd name="connsiteY3" fmla="*/ 1310326 h 1310326"/>
              <a:gd name="connsiteX0" fmla="*/ 1998482 w 1998482"/>
              <a:gd name="connsiteY0" fmla="*/ 0 h 1310326"/>
              <a:gd name="connsiteX1" fmla="*/ 1741415 w 1998482"/>
              <a:gd name="connsiteY1" fmla="*/ 948573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2005197"/>
              <a:gd name="connsiteY0" fmla="*/ 0 h 1310326"/>
              <a:gd name="connsiteX1" fmla="*/ 1741415 w 2005197"/>
              <a:gd name="connsiteY1" fmla="*/ 948573 h 1310326"/>
              <a:gd name="connsiteX2" fmla="*/ 0 w 2005197"/>
              <a:gd name="connsiteY2" fmla="*/ 1310326 h 1310326"/>
              <a:gd name="connsiteX0" fmla="*/ 1998482 w 1998482"/>
              <a:gd name="connsiteY0" fmla="*/ 0 h 1310326"/>
              <a:gd name="connsiteX1" fmla="*/ 1486089 w 1998482"/>
              <a:gd name="connsiteY1" fmla="*/ 1035460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486089 w 1998482"/>
              <a:gd name="connsiteY1" fmla="*/ 1035460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563986 w 1998482"/>
              <a:gd name="connsiteY1" fmla="*/ 990127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563986 w 1998482"/>
              <a:gd name="connsiteY1" fmla="*/ 990127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563986 w 1998482"/>
              <a:gd name="connsiteY1" fmla="*/ 990127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598607 w 1998482"/>
              <a:gd name="connsiteY1" fmla="*/ 1073237 h 1310326"/>
              <a:gd name="connsiteX2" fmla="*/ 0 w 1998482"/>
              <a:gd name="connsiteY2" fmla="*/ 1310326 h 1310326"/>
              <a:gd name="connsiteX0" fmla="*/ 1998482 w 1998695"/>
              <a:gd name="connsiteY0" fmla="*/ 0 h 1310326"/>
              <a:gd name="connsiteX1" fmla="*/ 1598607 w 1998695"/>
              <a:gd name="connsiteY1" fmla="*/ 1073237 h 1310326"/>
              <a:gd name="connsiteX2" fmla="*/ 0 w 1998695"/>
              <a:gd name="connsiteY2" fmla="*/ 1310326 h 1310326"/>
              <a:gd name="connsiteX0" fmla="*/ 1998482 w 1998622"/>
              <a:gd name="connsiteY0" fmla="*/ 0 h 1310326"/>
              <a:gd name="connsiteX1" fmla="*/ 1512056 w 1998622"/>
              <a:gd name="connsiteY1" fmla="*/ 1133681 h 1310326"/>
              <a:gd name="connsiteX2" fmla="*/ 0 w 1998622"/>
              <a:gd name="connsiteY2" fmla="*/ 1310326 h 1310326"/>
              <a:gd name="connsiteX0" fmla="*/ 1998482 w 1998651"/>
              <a:gd name="connsiteY0" fmla="*/ 0 h 1310326"/>
              <a:gd name="connsiteX1" fmla="*/ 1512056 w 1998651"/>
              <a:gd name="connsiteY1" fmla="*/ 1133681 h 1310326"/>
              <a:gd name="connsiteX2" fmla="*/ 0 w 1998651"/>
              <a:gd name="connsiteY2" fmla="*/ 1310326 h 131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651" h="1310326">
                <a:moveTo>
                  <a:pt x="1998482" y="0"/>
                </a:moveTo>
                <a:cubicBezTo>
                  <a:pt x="2005444" y="664136"/>
                  <a:pt x="1797533" y="987070"/>
                  <a:pt x="1512056" y="1133681"/>
                </a:cubicBezTo>
                <a:cubicBezTo>
                  <a:pt x="1226579" y="1280292"/>
                  <a:pt x="760933" y="1295405"/>
                  <a:pt x="0" y="1310326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06" name="Graphique 105" descr="Femme policière avec un remplissage uni">
            <a:extLst>
              <a:ext uri="{FF2B5EF4-FFF2-40B4-BE49-F238E27FC236}">
                <a16:creationId xmlns:a16="http://schemas.microsoft.com/office/drawing/2014/main" id="{C994642D-2E00-4DAA-8CB9-86C238DAE0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7116" y="4678392"/>
            <a:ext cx="501300" cy="501300"/>
          </a:xfrm>
          <a:prstGeom prst="rect">
            <a:avLst/>
          </a:prstGeom>
        </p:spPr>
      </p:pic>
      <p:sp>
        <p:nvSpPr>
          <p:cNvPr id="98" name="Forme libre : forme 97">
            <a:extLst>
              <a:ext uri="{FF2B5EF4-FFF2-40B4-BE49-F238E27FC236}">
                <a16:creationId xmlns:a16="http://schemas.microsoft.com/office/drawing/2014/main" id="{072B30A0-DD97-46C2-B862-925333B146A0}"/>
              </a:ext>
            </a:extLst>
          </p:cNvPr>
          <p:cNvSpPr/>
          <p:nvPr/>
        </p:nvSpPr>
        <p:spPr>
          <a:xfrm>
            <a:off x="7791346" y="2119552"/>
            <a:ext cx="1469664" cy="2021977"/>
          </a:xfrm>
          <a:custGeom>
            <a:avLst/>
            <a:gdLst>
              <a:gd name="connsiteX0" fmla="*/ 0 w 914400"/>
              <a:gd name="connsiteY0" fmla="*/ 0 h 3704734"/>
              <a:gd name="connsiteX1" fmla="*/ 405353 w 914400"/>
              <a:gd name="connsiteY1" fmla="*/ 1762813 h 3704734"/>
              <a:gd name="connsiteX2" fmla="*/ 914400 w 914400"/>
              <a:gd name="connsiteY2" fmla="*/ 3704734 h 3704734"/>
              <a:gd name="connsiteX0" fmla="*/ 0 w 914400"/>
              <a:gd name="connsiteY0" fmla="*/ 0 h 3704734"/>
              <a:gd name="connsiteX1" fmla="*/ 330775 w 914400"/>
              <a:gd name="connsiteY1" fmla="*/ 1898331 h 3704734"/>
              <a:gd name="connsiteX2" fmla="*/ 914400 w 914400"/>
              <a:gd name="connsiteY2" fmla="*/ 3704734 h 3704734"/>
              <a:gd name="connsiteX0" fmla="*/ 0 w 914400"/>
              <a:gd name="connsiteY0" fmla="*/ 0 h 3704734"/>
              <a:gd name="connsiteX1" fmla="*/ 330775 w 914400"/>
              <a:gd name="connsiteY1" fmla="*/ 1898331 h 3704734"/>
              <a:gd name="connsiteX2" fmla="*/ 914400 w 914400"/>
              <a:gd name="connsiteY2" fmla="*/ 3704734 h 3704734"/>
              <a:gd name="connsiteX0" fmla="*/ 0 w 914400"/>
              <a:gd name="connsiteY0" fmla="*/ 0 h 3704734"/>
              <a:gd name="connsiteX1" fmla="*/ 330775 w 914400"/>
              <a:gd name="connsiteY1" fmla="*/ 1898331 h 3704734"/>
              <a:gd name="connsiteX2" fmla="*/ 914400 w 914400"/>
              <a:gd name="connsiteY2" fmla="*/ 3704734 h 3704734"/>
              <a:gd name="connsiteX0" fmla="*/ 0 w 914400"/>
              <a:gd name="connsiteY0" fmla="*/ 0 h 3704734"/>
              <a:gd name="connsiteX1" fmla="*/ 38521 w 914400"/>
              <a:gd name="connsiteY1" fmla="*/ 1291012 h 3704734"/>
              <a:gd name="connsiteX2" fmla="*/ 330775 w 914400"/>
              <a:gd name="connsiteY2" fmla="*/ 1898331 h 3704734"/>
              <a:gd name="connsiteX3" fmla="*/ 914400 w 914400"/>
              <a:gd name="connsiteY3" fmla="*/ 3704734 h 3704734"/>
              <a:gd name="connsiteX0" fmla="*/ 0 w 914400"/>
              <a:gd name="connsiteY0" fmla="*/ 0 h 3704734"/>
              <a:gd name="connsiteX1" fmla="*/ 38521 w 914400"/>
              <a:gd name="connsiteY1" fmla="*/ 1291012 h 3704734"/>
              <a:gd name="connsiteX2" fmla="*/ 404855 w 914400"/>
              <a:gd name="connsiteY2" fmla="*/ 2936728 h 3704734"/>
              <a:gd name="connsiteX3" fmla="*/ 914400 w 914400"/>
              <a:gd name="connsiteY3" fmla="*/ 3704734 h 3704734"/>
              <a:gd name="connsiteX0" fmla="*/ 0 w 914400"/>
              <a:gd name="connsiteY0" fmla="*/ 0 h 3704734"/>
              <a:gd name="connsiteX1" fmla="*/ 38521 w 914400"/>
              <a:gd name="connsiteY1" fmla="*/ 1291012 h 3704734"/>
              <a:gd name="connsiteX2" fmla="*/ 404855 w 914400"/>
              <a:gd name="connsiteY2" fmla="*/ 2936728 h 3704734"/>
              <a:gd name="connsiteX3" fmla="*/ 914400 w 914400"/>
              <a:gd name="connsiteY3" fmla="*/ 3704734 h 3704734"/>
              <a:gd name="connsiteX0" fmla="*/ 2781 w 917181"/>
              <a:gd name="connsiteY0" fmla="*/ 0 h 3704734"/>
              <a:gd name="connsiteX1" fmla="*/ 41302 w 917181"/>
              <a:gd name="connsiteY1" fmla="*/ 1291012 h 3704734"/>
              <a:gd name="connsiteX2" fmla="*/ 407636 w 917181"/>
              <a:gd name="connsiteY2" fmla="*/ 2936728 h 3704734"/>
              <a:gd name="connsiteX3" fmla="*/ 917181 w 917181"/>
              <a:gd name="connsiteY3" fmla="*/ 3704734 h 3704734"/>
              <a:gd name="connsiteX0" fmla="*/ 6 w 914406"/>
              <a:gd name="connsiteY0" fmla="*/ 0 h 3704734"/>
              <a:gd name="connsiteX1" fmla="*/ 192611 w 914406"/>
              <a:gd name="connsiteY1" fmla="*/ 1482984 h 3704734"/>
              <a:gd name="connsiteX2" fmla="*/ 404861 w 914406"/>
              <a:gd name="connsiteY2" fmla="*/ 2936728 h 3704734"/>
              <a:gd name="connsiteX3" fmla="*/ 914406 w 914406"/>
              <a:gd name="connsiteY3" fmla="*/ 3704734 h 3704734"/>
              <a:gd name="connsiteX0" fmla="*/ 6 w 914406"/>
              <a:gd name="connsiteY0" fmla="*/ 0 h 3704734"/>
              <a:gd name="connsiteX1" fmla="*/ 192611 w 914406"/>
              <a:gd name="connsiteY1" fmla="*/ 1482984 h 3704734"/>
              <a:gd name="connsiteX2" fmla="*/ 404861 w 914406"/>
              <a:gd name="connsiteY2" fmla="*/ 2936728 h 3704734"/>
              <a:gd name="connsiteX3" fmla="*/ 914406 w 914406"/>
              <a:gd name="connsiteY3" fmla="*/ 3704734 h 3704734"/>
              <a:gd name="connsiteX0" fmla="*/ 4 w 914404"/>
              <a:gd name="connsiteY0" fmla="*/ 0 h 3704734"/>
              <a:gd name="connsiteX1" fmla="*/ 317062 w 914404"/>
              <a:gd name="connsiteY1" fmla="*/ 2512654 h 3704734"/>
              <a:gd name="connsiteX2" fmla="*/ 404859 w 914404"/>
              <a:gd name="connsiteY2" fmla="*/ 2936728 h 3704734"/>
              <a:gd name="connsiteX3" fmla="*/ 914404 w 914404"/>
              <a:gd name="connsiteY3" fmla="*/ 3704734 h 3704734"/>
              <a:gd name="connsiteX0" fmla="*/ 4 w 914404"/>
              <a:gd name="connsiteY0" fmla="*/ 0 h 3704734"/>
              <a:gd name="connsiteX1" fmla="*/ 317062 w 914404"/>
              <a:gd name="connsiteY1" fmla="*/ 2512654 h 3704734"/>
              <a:gd name="connsiteX2" fmla="*/ 914404 w 914404"/>
              <a:gd name="connsiteY2" fmla="*/ 3704734 h 3704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4" h="3704734">
                <a:moveTo>
                  <a:pt x="4" y="0"/>
                </a:moveTo>
                <a:cubicBezTo>
                  <a:pt x="-984" y="914702"/>
                  <a:pt x="235264" y="2231170"/>
                  <a:pt x="317062" y="2512654"/>
                </a:cubicBezTo>
                <a:cubicBezTo>
                  <a:pt x="469462" y="3130110"/>
                  <a:pt x="789958" y="3456384"/>
                  <a:pt x="914404" y="3704734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4" name="Forme libre : forme 103">
            <a:extLst>
              <a:ext uri="{FF2B5EF4-FFF2-40B4-BE49-F238E27FC236}">
                <a16:creationId xmlns:a16="http://schemas.microsoft.com/office/drawing/2014/main" id="{B81D0E00-4AB6-4DB2-A736-88508CC51F77}"/>
              </a:ext>
            </a:extLst>
          </p:cNvPr>
          <p:cNvSpPr/>
          <p:nvPr/>
        </p:nvSpPr>
        <p:spPr>
          <a:xfrm>
            <a:off x="4111604" y="4189005"/>
            <a:ext cx="3411905" cy="605403"/>
          </a:xfrm>
          <a:custGeom>
            <a:avLst/>
            <a:gdLst>
              <a:gd name="connsiteX0" fmla="*/ 257957 w 5137921"/>
              <a:gd name="connsiteY0" fmla="*/ 0 h 707011"/>
              <a:gd name="connsiteX1" fmla="*/ 465347 w 5137921"/>
              <a:gd name="connsiteY1" fmla="*/ 386499 h 707011"/>
              <a:gd name="connsiteX2" fmla="*/ 4528300 w 5137921"/>
              <a:gd name="connsiteY2" fmla="*/ 311085 h 707011"/>
              <a:gd name="connsiteX3" fmla="*/ 5046774 w 5137921"/>
              <a:gd name="connsiteY3" fmla="*/ 707011 h 707011"/>
              <a:gd name="connsiteX0" fmla="*/ 174009 w 5053973"/>
              <a:gd name="connsiteY0" fmla="*/ 0 h 707011"/>
              <a:gd name="connsiteX1" fmla="*/ 381399 w 5053973"/>
              <a:gd name="connsiteY1" fmla="*/ 386499 h 707011"/>
              <a:gd name="connsiteX2" fmla="*/ 4444352 w 5053973"/>
              <a:gd name="connsiteY2" fmla="*/ 311085 h 707011"/>
              <a:gd name="connsiteX3" fmla="*/ 4962826 w 5053973"/>
              <a:gd name="connsiteY3" fmla="*/ 707011 h 707011"/>
              <a:gd name="connsiteX0" fmla="*/ 1427 w 4881391"/>
              <a:gd name="connsiteY0" fmla="*/ 0 h 707011"/>
              <a:gd name="connsiteX1" fmla="*/ 208817 w 4881391"/>
              <a:gd name="connsiteY1" fmla="*/ 386499 h 707011"/>
              <a:gd name="connsiteX2" fmla="*/ 4271770 w 4881391"/>
              <a:gd name="connsiteY2" fmla="*/ 311085 h 707011"/>
              <a:gd name="connsiteX3" fmla="*/ 4790244 w 4881391"/>
              <a:gd name="connsiteY3" fmla="*/ 707011 h 707011"/>
              <a:gd name="connsiteX0" fmla="*/ 7 w 4879971"/>
              <a:gd name="connsiteY0" fmla="*/ 0 h 707011"/>
              <a:gd name="connsiteX1" fmla="*/ 731272 w 4879971"/>
              <a:gd name="connsiteY1" fmla="*/ 460318 h 707011"/>
              <a:gd name="connsiteX2" fmla="*/ 4270350 w 4879971"/>
              <a:gd name="connsiteY2" fmla="*/ 311085 h 707011"/>
              <a:gd name="connsiteX3" fmla="*/ 4788824 w 4879971"/>
              <a:gd name="connsiteY3" fmla="*/ 707011 h 707011"/>
              <a:gd name="connsiteX0" fmla="*/ 23 w 5026037"/>
              <a:gd name="connsiteY0" fmla="*/ 0 h 713361"/>
              <a:gd name="connsiteX1" fmla="*/ 877338 w 5026037"/>
              <a:gd name="connsiteY1" fmla="*/ 466668 h 713361"/>
              <a:gd name="connsiteX2" fmla="*/ 4416416 w 5026037"/>
              <a:gd name="connsiteY2" fmla="*/ 317435 h 713361"/>
              <a:gd name="connsiteX3" fmla="*/ 4934890 w 5026037"/>
              <a:gd name="connsiteY3" fmla="*/ 713361 h 713361"/>
              <a:gd name="connsiteX0" fmla="*/ 21 w 4995345"/>
              <a:gd name="connsiteY0" fmla="*/ 0 h 713361"/>
              <a:gd name="connsiteX1" fmla="*/ 877336 w 4995345"/>
              <a:gd name="connsiteY1" fmla="*/ 466668 h 713361"/>
              <a:gd name="connsiteX2" fmla="*/ 4295764 w 4995345"/>
              <a:gd name="connsiteY2" fmla="*/ 399985 h 713361"/>
              <a:gd name="connsiteX3" fmla="*/ 4934888 w 4995345"/>
              <a:gd name="connsiteY3" fmla="*/ 713361 h 713361"/>
              <a:gd name="connsiteX0" fmla="*/ 21 w 4954298"/>
              <a:gd name="connsiteY0" fmla="*/ 0 h 713361"/>
              <a:gd name="connsiteX1" fmla="*/ 877336 w 4954298"/>
              <a:gd name="connsiteY1" fmla="*/ 466668 h 713361"/>
              <a:gd name="connsiteX2" fmla="*/ 4295764 w 4954298"/>
              <a:gd name="connsiteY2" fmla="*/ 399985 h 713361"/>
              <a:gd name="connsiteX3" fmla="*/ 4934888 w 4954298"/>
              <a:gd name="connsiteY3" fmla="*/ 713361 h 713361"/>
              <a:gd name="connsiteX0" fmla="*/ 21 w 4954298"/>
              <a:gd name="connsiteY0" fmla="*/ 0 h 713361"/>
              <a:gd name="connsiteX1" fmla="*/ 877336 w 4954298"/>
              <a:gd name="connsiteY1" fmla="*/ 466668 h 713361"/>
              <a:gd name="connsiteX2" fmla="*/ 4295764 w 4954298"/>
              <a:gd name="connsiteY2" fmla="*/ 399985 h 713361"/>
              <a:gd name="connsiteX3" fmla="*/ 4934888 w 4954298"/>
              <a:gd name="connsiteY3" fmla="*/ 713361 h 713361"/>
              <a:gd name="connsiteX0" fmla="*/ 13 w 4944005"/>
              <a:gd name="connsiteY0" fmla="*/ 0 h 713361"/>
              <a:gd name="connsiteX1" fmla="*/ 877328 w 4944005"/>
              <a:gd name="connsiteY1" fmla="*/ 466668 h 713361"/>
              <a:gd name="connsiteX2" fmla="*/ 3635356 w 4944005"/>
              <a:gd name="connsiteY2" fmla="*/ 463485 h 713361"/>
              <a:gd name="connsiteX3" fmla="*/ 4934880 w 4944005"/>
              <a:gd name="connsiteY3" fmla="*/ 713361 h 713361"/>
              <a:gd name="connsiteX0" fmla="*/ 13 w 4473421"/>
              <a:gd name="connsiteY0" fmla="*/ 0 h 745111"/>
              <a:gd name="connsiteX1" fmla="*/ 877328 w 4473421"/>
              <a:gd name="connsiteY1" fmla="*/ 466668 h 745111"/>
              <a:gd name="connsiteX2" fmla="*/ 3635356 w 4473421"/>
              <a:gd name="connsiteY2" fmla="*/ 463485 h 745111"/>
              <a:gd name="connsiteX3" fmla="*/ 4458630 w 4473421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1 w 4458628"/>
              <a:gd name="connsiteY0" fmla="*/ 0 h 745111"/>
              <a:gd name="connsiteX1" fmla="*/ 877326 w 4458628"/>
              <a:gd name="connsiteY1" fmla="*/ 466668 h 745111"/>
              <a:gd name="connsiteX2" fmla="*/ 3359129 w 4458628"/>
              <a:gd name="connsiteY2" fmla="*/ 453960 h 745111"/>
              <a:gd name="connsiteX3" fmla="*/ 4458628 w 4458628"/>
              <a:gd name="connsiteY3" fmla="*/ 745111 h 745111"/>
              <a:gd name="connsiteX0" fmla="*/ 11 w 4458628"/>
              <a:gd name="connsiteY0" fmla="*/ 0 h 745111"/>
              <a:gd name="connsiteX1" fmla="*/ 877326 w 4458628"/>
              <a:gd name="connsiteY1" fmla="*/ 466668 h 745111"/>
              <a:gd name="connsiteX2" fmla="*/ 3359129 w 4458628"/>
              <a:gd name="connsiteY2" fmla="*/ 453960 h 745111"/>
              <a:gd name="connsiteX3" fmla="*/ 4458628 w 4458628"/>
              <a:gd name="connsiteY3" fmla="*/ 745111 h 745111"/>
              <a:gd name="connsiteX0" fmla="*/ 11 w 4458628"/>
              <a:gd name="connsiteY0" fmla="*/ 0 h 745111"/>
              <a:gd name="connsiteX1" fmla="*/ 877326 w 4458628"/>
              <a:gd name="connsiteY1" fmla="*/ 466668 h 745111"/>
              <a:gd name="connsiteX2" fmla="*/ 3359129 w 4458628"/>
              <a:gd name="connsiteY2" fmla="*/ 453960 h 745111"/>
              <a:gd name="connsiteX3" fmla="*/ 4458628 w 4458628"/>
              <a:gd name="connsiteY3" fmla="*/ 745111 h 745111"/>
              <a:gd name="connsiteX0" fmla="*/ 11 w 4458628"/>
              <a:gd name="connsiteY0" fmla="*/ 0 h 745111"/>
              <a:gd name="connsiteX1" fmla="*/ 877326 w 4458628"/>
              <a:gd name="connsiteY1" fmla="*/ 466668 h 745111"/>
              <a:gd name="connsiteX2" fmla="*/ 3359129 w 4458628"/>
              <a:gd name="connsiteY2" fmla="*/ 453960 h 745111"/>
              <a:gd name="connsiteX3" fmla="*/ 4458628 w 4458628"/>
              <a:gd name="connsiteY3" fmla="*/ 745111 h 745111"/>
              <a:gd name="connsiteX0" fmla="*/ 16 w 4458633"/>
              <a:gd name="connsiteY0" fmla="*/ 0 h 745111"/>
              <a:gd name="connsiteX1" fmla="*/ 802649 w 4458633"/>
              <a:gd name="connsiteY1" fmla="*/ 318176 h 745111"/>
              <a:gd name="connsiteX2" fmla="*/ 3359134 w 4458633"/>
              <a:gd name="connsiteY2" fmla="*/ 453960 h 745111"/>
              <a:gd name="connsiteX3" fmla="*/ 4458633 w 4458633"/>
              <a:gd name="connsiteY3" fmla="*/ 745111 h 745111"/>
              <a:gd name="connsiteX0" fmla="*/ 13 w 4458630"/>
              <a:gd name="connsiteY0" fmla="*/ 0 h 745111"/>
              <a:gd name="connsiteX1" fmla="*/ 802646 w 4458630"/>
              <a:gd name="connsiteY1" fmla="*/ 318176 h 745111"/>
              <a:gd name="connsiteX2" fmla="*/ 3350834 w 4458630"/>
              <a:gd name="connsiteY2" fmla="*/ 336730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02646 w 4458630"/>
              <a:gd name="connsiteY1" fmla="*/ 318176 h 745111"/>
              <a:gd name="connsiteX2" fmla="*/ 3350834 w 4458630"/>
              <a:gd name="connsiteY2" fmla="*/ 336730 h 745111"/>
              <a:gd name="connsiteX3" fmla="*/ 4458630 w 4458630"/>
              <a:gd name="connsiteY3" fmla="*/ 745111 h 745111"/>
              <a:gd name="connsiteX0" fmla="*/ 8 w 4458625"/>
              <a:gd name="connsiteY0" fmla="*/ 0 h 745111"/>
              <a:gd name="connsiteX1" fmla="*/ 802641 w 4458625"/>
              <a:gd name="connsiteY1" fmla="*/ 318176 h 745111"/>
              <a:gd name="connsiteX2" fmla="*/ 3350829 w 4458625"/>
              <a:gd name="connsiteY2" fmla="*/ 336730 h 745111"/>
              <a:gd name="connsiteX3" fmla="*/ 4458625 w 4458625"/>
              <a:gd name="connsiteY3" fmla="*/ 745111 h 745111"/>
              <a:gd name="connsiteX0" fmla="*/ 7 w 4458624"/>
              <a:gd name="connsiteY0" fmla="*/ 0 h 745111"/>
              <a:gd name="connsiteX1" fmla="*/ 802640 w 4458624"/>
              <a:gd name="connsiteY1" fmla="*/ 318176 h 745111"/>
              <a:gd name="connsiteX2" fmla="*/ 3350828 w 4458624"/>
              <a:gd name="connsiteY2" fmla="*/ 336730 h 745111"/>
              <a:gd name="connsiteX3" fmla="*/ 4458624 w 4458624"/>
              <a:gd name="connsiteY3" fmla="*/ 745111 h 745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8624" h="745111">
                <a:moveTo>
                  <a:pt x="7" y="0"/>
                </a:moveTo>
                <a:cubicBezTo>
                  <a:pt x="-2129" y="217393"/>
                  <a:pt x="493111" y="293316"/>
                  <a:pt x="802640" y="318176"/>
                </a:cubicBezTo>
                <a:cubicBezTo>
                  <a:pt x="1112169" y="343036"/>
                  <a:pt x="2985359" y="332646"/>
                  <a:pt x="3350828" y="336730"/>
                </a:cubicBezTo>
                <a:cubicBezTo>
                  <a:pt x="3819124" y="332999"/>
                  <a:pt x="4454172" y="389707"/>
                  <a:pt x="4458624" y="74511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09" name="Graphique 108" descr="Femme pompier avec un remplissage uni">
            <a:extLst>
              <a:ext uri="{FF2B5EF4-FFF2-40B4-BE49-F238E27FC236}">
                <a16:creationId xmlns:a16="http://schemas.microsoft.com/office/drawing/2014/main" id="{A4042878-4CDB-43D0-B0F0-984ADB0021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384" y="4578652"/>
            <a:ext cx="501300" cy="501300"/>
          </a:xfrm>
          <a:prstGeom prst="rect">
            <a:avLst/>
          </a:prstGeom>
        </p:spPr>
      </p:pic>
      <p:pic>
        <p:nvPicPr>
          <p:cNvPr id="105" name="Image 104">
            <a:extLst>
              <a:ext uri="{FF2B5EF4-FFF2-40B4-BE49-F238E27FC236}">
                <a16:creationId xmlns:a16="http://schemas.microsoft.com/office/drawing/2014/main" id="{23AA4BEA-C9EE-4DAC-8252-A2AF25A279D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349" y="4882557"/>
            <a:ext cx="1483553" cy="64725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7" name="Graphique 106" descr="Homme médecin avec un remplissage uni">
            <a:extLst>
              <a:ext uri="{FF2B5EF4-FFF2-40B4-BE49-F238E27FC236}">
                <a16:creationId xmlns:a16="http://schemas.microsoft.com/office/drawing/2014/main" id="{8CFB0015-1A44-4187-9BB9-0730C38EC7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753" y="5277347"/>
            <a:ext cx="501300" cy="501300"/>
          </a:xfrm>
          <a:prstGeom prst="rect">
            <a:avLst/>
          </a:prstGeom>
        </p:spPr>
      </p:pic>
      <p:sp>
        <p:nvSpPr>
          <p:cNvPr id="74" name="Forme libre : forme 73">
            <a:extLst>
              <a:ext uri="{FF2B5EF4-FFF2-40B4-BE49-F238E27FC236}">
                <a16:creationId xmlns:a16="http://schemas.microsoft.com/office/drawing/2014/main" id="{4960C46E-88CD-4293-AFDD-E79043F6AC13}"/>
              </a:ext>
            </a:extLst>
          </p:cNvPr>
          <p:cNvSpPr/>
          <p:nvPr/>
        </p:nvSpPr>
        <p:spPr>
          <a:xfrm rot="10800000">
            <a:off x="4950592" y="3322580"/>
            <a:ext cx="933298" cy="472842"/>
          </a:xfrm>
          <a:custGeom>
            <a:avLst/>
            <a:gdLst>
              <a:gd name="connsiteX0" fmla="*/ 0 w 1404594"/>
              <a:gd name="connsiteY0" fmla="*/ 999242 h 999242"/>
              <a:gd name="connsiteX1" fmla="*/ 235670 w 1404594"/>
              <a:gd name="connsiteY1" fmla="*/ 311085 h 999242"/>
              <a:gd name="connsiteX2" fmla="*/ 1404594 w 1404594"/>
              <a:gd name="connsiteY2" fmla="*/ 0 h 999242"/>
              <a:gd name="connsiteX0" fmla="*/ 0 w 1404594"/>
              <a:gd name="connsiteY0" fmla="*/ 999242 h 999242"/>
              <a:gd name="connsiteX1" fmla="*/ 483823 w 1404594"/>
              <a:gd name="connsiteY1" fmla="*/ 174438 h 999242"/>
              <a:gd name="connsiteX2" fmla="*/ 1404594 w 1404594"/>
              <a:gd name="connsiteY2" fmla="*/ 0 h 999242"/>
              <a:gd name="connsiteX0" fmla="*/ 0 w 1404594"/>
              <a:gd name="connsiteY0" fmla="*/ 1002472 h 1002472"/>
              <a:gd name="connsiteX1" fmla="*/ 483823 w 1404594"/>
              <a:gd name="connsiteY1" fmla="*/ 177668 h 1002472"/>
              <a:gd name="connsiteX2" fmla="*/ 1404594 w 1404594"/>
              <a:gd name="connsiteY2" fmla="*/ 3230 h 100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4594" h="1002472">
                <a:moveTo>
                  <a:pt x="0" y="1002472"/>
                </a:moveTo>
                <a:cubicBezTo>
                  <a:pt x="785" y="741663"/>
                  <a:pt x="249724" y="344208"/>
                  <a:pt x="483823" y="177668"/>
                </a:cubicBezTo>
                <a:cubicBezTo>
                  <a:pt x="717922" y="11128"/>
                  <a:pt x="978540" y="-9902"/>
                  <a:pt x="1404594" y="323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08" name="Graphique 107" descr="Profil mâle avec un remplissage uni">
            <a:extLst>
              <a:ext uri="{FF2B5EF4-FFF2-40B4-BE49-F238E27FC236}">
                <a16:creationId xmlns:a16="http://schemas.microsoft.com/office/drawing/2014/main" id="{651EF604-75D9-4B21-88E4-56D12F3EBBB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78537" y="5259186"/>
            <a:ext cx="501300" cy="501300"/>
          </a:xfrm>
          <a:prstGeom prst="rect">
            <a:avLst/>
          </a:prstGeom>
        </p:spPr>
      </p:pic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05BA0102-F8BC-4903-9381-745F94C5DDB1}"/>
              </a:ext>
            </a:extLst>
          </p:cNvPr>
          <p:cNvCxnSpPr>
            <a:cxnSpLocks/>
            <a:stCxn id="58" idx="1"/>
            <a:endCxn id="105" idx="6"/>
          </p:cNvCxnSpPr>
          <p:nvPr/>
        </p:nvCxnSpPr>
        <p:spPr>
          <a:xfrm flipH="1">
            <a:off x="866204" y="5206071"/>
            <a:ext cx="438022" cy="1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E295DE3A-1304-4612-AA92-E1198CBAA119}"/>
              </a:ext>
            </a:extLst>
          </p:cNvPr>
          <p:cNvSpPr/>
          <p:nvPr/>
        </p:nvSpPr>
        <p:spPr>
          <a:xfrm>
            <a:off x="5061841" y="2526596"/>
            <a:ext cx="1629847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Development</a:t>
            </a:r>
          </a:p>
        </p:txBody>
      </p:sp>
      <p:sp>
        <p:nvSpPr>
          <p:cNvPr id="115" name="Forme libre : forme 114">
            <a:extLst>
              <a:ext uri="{FF2B5EF4-FFF2-40B4-BE49-F238E27FC236}">
                <a16:creationId xmlns:a16="http://schemas.microsoft.com/office/drawing/2014/main" id="{DC58FBA4-BDB2-4993-904A-7AB16C25C457}"/>
              </a:ext>
            </a:extLst>
          </p:cNvPr>
          <p:cNvSpPr/>
          <p:nvPr/>
        </p:nvSpPr>
        <p:spPr>
          <a:xfrm>
            <a:off x="2133410" y="2119552"/>
            <a:ext cx="1181012" cy="1671657"/>
          </a:xfrm>
          <a:custGeom>
            <a:avLst/>
            <a:gdLst>
              <a:gd name="connsiteX0" fmla="*/ 1718775 w 1718775"/>
              <a:gd name="connsiteY0" fmla="*/ 2695575 h 2695575"/>
              <a:gd name="connsiteX1" fmla="*/ 175725 w 1718775"/>
              <a:gd name="connsiteY1" fmla="*/ 1733550 h 2695575"/>
              <a:gd name="connsiteX2" fmla="*/ 99525 w 1718775"/>
              <a:gd name="connsiteY2" fmla="*/ 0 h 2695575"/>
              <a:gd name="connsiteX0" fmla="*/ 1643494 w 1643494"/>
              <a:gd name="connsiteY0" fmla="*/ 2695575 h 2695575"/>
              <a:gd name="connsiteX1" fmla="*/ 404103 w 1643494"/>
              <a:gd name="connsiteY1" fmla="*/ 2103343 h 2695575"/>
              <a:gd name="connsiteX2" fmla="*/ 24244 w 1643494"/>
              <a:gd name="connsiteY2" fmla="*/ 0 h 2695575"/>
              <a:gd name="connsiteX0" fmla="*/ 1653174 w 1653174"/>
              <a:gd name="connsiteY0" fmla="*/ 2695575 h 2695575"/>
              <a:gd name="connsiteX1" fmla="*/ 413783 w 1653174"/>
              <a:gd name="connsiteY1" fmla="*/ 2103343 h 2695575"/>
              <a:gd name="connsiteX2" fmla="*/ 33924 w 1653174"/>
              <a:gd name="connsiteY2" fmla="*/ 0 h 2695575"/>
              <a:gd name="connsiteX0" fmla="*/ 1619250 w 1619250"/>
              <a:gd name="connsiteY0" fmla="*/ 2695575 h 2695575"/>
              <a:gd name="connsiteX1" fmla="*/ 379859 w 1619250"/>
              <a:gd name="connsiteY1" fmla="*/ 2103343 h 2695575"/>
              <a:gd name="connsiteX2" fmla="*/ 0 w 1619250"/>
              <a:gd name="connsiteY2" fmla="*/ 0 h 2695575"/>
              <a:gd name="connsiteX0" fmla="*/ 1619250 w 1619250"/>
              <a:gd name="connsiteY0" fmla="*/ 2695575 h 2695575"/>
              <a:gd name="connsiteX1" fmla="*/ 379859 w 1619250"/>
              <a:gd name="connsiteY1" fmla="*/ 2103343 h 2695575"/>
              <a:gd name="connsiteX2" fmla="*/ 0 w 1619250"/>
              <a:gd name="connsiteY2" fmla="*/ 0 h 2695575"/>
              <a:gd name="connsiteX0" fmla="*/ 1619250 w 1619250"/>
              <a:gd name="connsiteY0" fmla="*/ 2695575 h 2696157"/>
              <a:gd name="connsiteX1" fmla="*/ 379859 w 1619250"/>
              <a:gd name="connsiteY1" fmla="*/ 2103343 h 2696157"/>
              <a:gd name="connsiteX2" fmla="*/ 0 w 1619250"/>
              <a:gd name="connsiteY2" fmla="*/ 0 h 2696157"/>
              <a:gd name="connsiteX0" fmla="*/ 1637589 w 1637589"/>
              <a:gd name="connsiteY0" fmla="*/ 2695575 h 2696157"/>
              <a:gd name="connsiteX1" fmla="*/ 251992 w 1637589"/>
              <a:gd name="connsiteY1" fmla="*/ 2103343 h 2696157"/>
              <a:gd name="connsiteX2" fmla="*/ 18339 w 1637589"/>
              <a:gd name="connsiteY2" fmla="*/ 0 h 2696157"/>
              <a:gd name="connsiteX0" fmla="*/ 1619250 w 1619250"/>
              <a:gd name="connsiteY0" fmla="*/ 2695575 h 2696157"/>
              <a:gd name="connsiteX1" fmla="*/ 233653 w 1619250"/>
              <a:gd name="connsiteY1" fmla="*/ 2103343 h 2696157"/>
              <a:gd name="connsiteX2" fmla="*/ 0 w 1619250"/>
              <a:gd name="connsiteY2" fmla="*/ 0 h 2696157"/>
              <a:gd name="connsiteX0" fmla="*/ 1619250 w 1619250"/>
              <a:gd name="connsiteY0" fmla="*/ 2695575 h 2696053"/>
              <a:gd name="connsiteX1" fmla="*/ 233653 w 1619250"/>
              <a:gd name="connsiteY1" fmla="*/ 2103343 h 2696053"/>
              <a:gd name="connsiteX2" fmla="*/ 0 w 1619250"/>
              <a:gd name="connsiteY2" fmla="*/ 0 h 2696053"/>
              <a:gd name="connsiteX0" fmla="*/ 1619250 w 1619250"/>
              <a:gd name="connsiteY0" fmla="*/ 2695575 h 2696052"/>
              <a:gd name="connsiteX1" fmla="*/ 233653 w 1619250"/>
              <a:gd name="connsiteY1" fmla="*/ 2103343 h 2696052"/>
              <a:gd name="connsiteX2" fmla="*/ 0 w 1619250"/>
              <a:gd name="connsiteY2" fmla="*/ 0 h 2696052"/>
              <a:gd name="connsiteX0" fmla="*/ 1619250 w 1619250"/>
              <a:gd name="connsiteY0" fmla="*/ 2695575 h 2697351"/>
              <a:gd name="connsiteX1" fmla="*/ 233653 w 1619250"/>
              <a:gd name="connsiteY1" fmla="*/ 2103343 h 2697351"/>
              <a:gd name="connsiteX2" fmla="*/ 0 w 1619250"/>
              <a:gd name="connsiteY2" fmla="*/ 0 h 2697351"/>
              <a:gd name="connsiteX0" fmla="*/ 1619250 w 1619250"/>
              <a:gd name="connsiteY0" fmla="*/ 2695575 h 2695574"/>
              <a:gd name="connsiteX1" fmla="*/ 233653 w 1619250"/>
              <a:gd name="connsiteY1" fmla="*/ 2103343 h 2695574"/>
              <a:gd name="connsiteX2" fmla="*/ 0 w 1619250"/>
              <a:gd name="connsiteY2" fmla="*/ 0 h 2695574"/>
              <a:gd name="connsiteX0" fmla="*/ 1645043 w 1645043"/>
              <a:gd name="connsiteY0" fmla="*/ 2695575 h 2695575"/>
              <a:gd name="connsiteX1" fmla="*/ 259446 w 1645043"/>
              <a:gd name="connsiteY1" fmla="*/ 2103343 h 2695575"/>
              <a:gd name="connsiteX2" fmla="*/ 25793 w 1645043"/>
              <a:gd name="connsiteY2" fmla="*/ 0 h 2695575"/>
              <a:gd name="connsiteX0" fmla="*/ 1645044 w 1645044"/>
              <a:gd name="connsiteY0" fmla="*/ 2695575 h 2695575"/>
              <a:gd name="connsiteX1" fmla="*/ 259447 w 1645044"/>
              <a:gd name="connsiteY1" fmla="*/ 2103343 h 2695575"/>
              <a:gd name="connsiteX2" fmla="*/ 25794 w 1645044"/>
              <a:gd name="connsiteY2" fmla="*/ 0 h 2695575"/>
              <a:gd name="connsiteX0" fmla="*/ 1621712 w 1621712"/>
              <a:gd name="connsiteY0" fmla="*/ 2695575 h 2695575"/>
              <a:gd name="connsiteX1" fmla="*/ 236115 w 1621712"/>
              <a:gd name="connsiteY1" fmla="*/ 2103343 h 2695575"/>
              <a:gd name="connsiteX2" fmla="*/ 2462 w 1621712"/>
              <a:gd name="connsiteY2" fmla="*/ 0 h 269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712" h="2695575">
                <a:moveTo>
                  <a:pt x="1621712" y="2695575"/>
                </a:moveTo>
                <a:cubicBezTo>
                  <a:pt x="1018864" y="2655968"/>
                  <a:pt x="562224" y="2501600"/>
                  <a:pt x="236115" y="2103343"/>
                </a:cubicBezTo>
                <a:cubicBezTo>
                  <a:pt x="-78748" y="1730590"/>
                  <a:pt x="18091" y="718653"/>
                  <a:pt x="2462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21C04C06-103A-4F54-950E-09D5CB2CB91B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113897" y="1702355"/>
            <a:ext cx="352502" cy="553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Forme libre : forme 142">
            <a:extLst>
              <a:ext uri="{FF2B5EF4-FFF2-40B4-BE49-F238E27FC236}">
                <a16:creationId xmlns:a16="http://schemas.microsoft.com/office/drawing/2014/main" id="{D4791B6E-98A1-477E-B901-265C4D3E34DA}"/>
              </a:ext>
            </a:extLst>
          </p:cNvPr>
          <p:cNvSpPr/>
          <p:nvPr/>
        </p:nvSpPr>
        <p:spPr>
          <a:xfrm>
            <a:off x="525812" y="1698089"/>
            <a:ext cx="654219" cy="6921"/>
          </a:xfrm>
          <a:custGeom>
            <a:avLst/>
            <a:gdLst>
              <a:gd name="connsiteX0" fmla="*/ 0 w 805193"/>
              <a:gd name="connsiteY0" fmla="*/ 8518 h 8518"/>
              <a:gd name="connsiteX1" fmla="*/ 745331 w 805193"/>
              <a:gd name="connsiteY1" fmla="*/ 1374 h 8518"/>
              <a:gd name="connsiteX2" fmla="*/ 778669 w 805193"/>
              <a:gd name="connsiteY2" fmla="*/ 1374 h 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5193" h="8518">
                <a:moveTo>
                  <a:pt x="0" y="8518"/>
                </a:moveTo>
                <a:lnTo>
                  <a:pt x="745331" y="1374"/>
                </a:lnTo>
                <a:cubicBezTo>
                  <a:pt x="875109" y="183"/>
                  <a:pt x="748903" y="-1007"/>
                  <a:pt x="778669" y="1374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44" name="Forme libre : forme 143">
            <a:extLst>
              <a:ext uri="{FF2B5EF4-FFF2-40B4-BE49-F238E27FC236}">
                <a16:creationId xmlns:a16="http://schemas.microsoft.com/office/drawing/2014/main" id="{1F6DBC2A-49F5-4D95-BE3F-F530533A2264}"/>
              </a:ext>
            </a:extLst>
          </p:cNvPr>
          <p:cNvSpPr/>
          <p:nvPr/>
        </p:nvSpPr>
        <p:spPr>
          <a:xfrm>
            <a:off x="622747" y="1724580"/>
            <a:ext cx="526722" cy="269271"/>
          </a:xfrm>
          <a:custGeom>
            <a:avLst/>
            <a:gdLst>
              <a:gd name="connsiteX0" fmla="*/ 0 w 638175"/>
              <a:gd name="connsiteY0" fmla="*/ 347662 h 347662"/>
              <a:gd name="connsiteX1" fmla="*/ 190500 w 638175"/>
              <a:gd name="connsiteY1" fmla="*/ 126206 h 347662"/>
              <a:gd name="connsiteX2" fmla="*/ 638175 w 638175"/>
              <a:gd name="connsiteY2" fmla="*/ 0 h 347662"/>
              <a:gd name="connsiteX0" fmla="*/ 0 w 638175"/>
              <a:gd name="connsiteY0" fmla="*/ 347662 h 347662"/>
              <a:gd name="connsiteX1" fmla="*/ 190500 w 638175"/>
              <a:gd name="connsiteY1" fmla="*/ 126206 h 347662"/>
              <a:gd name="connsiteX2" fmla="*/ 638175 w 638175"/>
              <a:gd name="connsiteY2" fmla="*/ 0 h 347662"/>
              <a:gd name="connsiteX0" fmla="*/ 0 w 638175"/>
              <a:gd name="connsiteY0" fmla="*/ 347662 h 347662"/>
              <a:gd name="connsiteX1" fmla="*/ 180975 w 638175"/>
              <a:gd name="connsiteY1" fmla="*/ 78581 h 347662"/>
              <a:gd name="connsiteX2" fmla="*/ 638175 w 638175"/>
              <a:gd name="connsiteY2" fmla="*/ 0 h 347662"/>
              <a:gd name="connsiteX0" fmla="*/ 0 w 638175"/>
              <a:gd name="connsiteY0" fmla="*/ 347662 h 347662"/>
              <a:gd name="connsiteX1" fmla="*/ 197644 w 638175"/>
              <a:gd name="connsiteY1" fmla="*/ 109537 h 347662"/>
              <a:gd name="connsiteX2" fmla="*/ 638175 w 638175"/>
              <a:gd name="connsiteY2" fmla="*/ 0 h 347662"/>
              <a:gd name="connsiteX0" fmla="*/ 0 w 628650"/>
              <a:gd name="connsiteY0" fmla="*/ 333374 h 333374"/>
              <a:gd name="connsiteX1" fmla="*/ 197644 w 628650"/>
              <a:gd name="connsiteY1" fmla="*/ 95249 h 333374"/>
              <a:gd name="connsiteX2" fmla="*/ 628650 w 628650"/>
              <a:gd name="connsiteY2" fmla="*/ 0 h 333374"/>
              <a:gd name="connsiteX0" fmla="*/ 0 w 628650"/>
              <a:gd name="connsiteY0" fmla="*/ 333374 h 333374"/>
              <a:gd name="connsiteX1" fmla="*/ 197644 w 628650"/>
              <a:gd name="connsiteY1" fmla="*/ 95249 h 333374"/>
              <a:gd name="connsiteX2" fmla="*/ 628650 w 628650"/>
              <a:gd name="connsiteY2" fmla="*/ 0 h 333374"/>
              <a:gd name="connsiteX0" fmla="*/ 0 w 628650"/>
              <a:gd name="connsiteY0" fmla="*/ 333374 h 333374"/>
              <a:gd name="connsiteX1" fmla="*/ 219076 w 628650"/>
              <a:gd name="connsiteY1" fmla="*/ 54768 h 333374"/>
              <a:gd name="connsiteX2" fmla="*/ 628650 w 628650"/>
              <a:gd name="connsiteY2" fmla="*/ 0 h 333374"/>
              <a:gd name="connsiteX0" fmla="*/ 0 w 628650"/>
              <a:gd name="connsiteY0" fmla="*/ 333374 h 333374"/>
              <a:gd name="connsiteX1" fmla="*/ 219076 w 628650"/>
              <a:gd name="connsiteY1" fmla="*/ 54768 h 333374"/>
              <a:gd name="connsiteX2" fmla="*/ 628650 w 628650"/>
              <a:gd name="connsiteY2" fmla="*/ 0 h 333374"/>
              <a:gd name="connsiteX0" fmla="*/ 0 w 628650"/>
              <a:gd name="connsiteY0" fmla="*/ 333374 h 333374"/>
              <a:gd name="connsiteX1" fmla="*/ 219076 w 628650"/>
              <a:gd name="connsiteY1" fmla="*/ 54768 h 333374"/>
              <a:gd name="connsiteX2" fmla="*/ 628650 w 628650"/>
              <a:gd name="connsiteY2" fmla="*/ 0 h 333374"/>
              <a:gd name="connsiteX0" fmla="*/ 0 w 628650"/>
              <a:gd name="connsiteY0" fmla="*/ 335014 h 335014"/>
              <a:gd name="connsiteX1" fmla="*/ 219076 w 628650"/>
              <a:gd name="connsiteY1" fmla="*/ 56408 h 335014"/>
              <a:gd name="connsiteX2" fmla="*/ 628650 w 628650"/>
              <a:gd name="connsiteY2" fmla="*/ 1640 h 335014"/>
              <a:gd name="connsiteX0" fmla="*/ 0 w 628650"/>
              <a:gd name="connsiteY0" fmla="*/ 335014 h 335014"/>
              <a:gd name="connsiteX1" fmla="*/ 219076 w 628650"/>
              <a:gd name="connsiteY1" fmla="*/ 56408 h 335014"/>
              <a:gd name="connsiteX2" fmla="*/ 628650 w 628650"/>
              <a:gd name="connsiteY2" fmla="*/ 1640 h 335014"/>
              <a:gd name="connsiteX0" fmla="*/ 0 w 628650"/>
              <a:gd name="connsiteY0" fmla="*/ 335014 h 335014"/>
              <a:gd name="connsiteX1" fmla="*/ 219076 w 628650"/>
              <a:gd name="connsiteY1" fmla="*/ 56408 h 335014"/>
              <a:gd name="connsiteX2" fmla="*/ 628650 w 628650"/>
              <a:gd name="connsiteY2" fmla="*/ 1640 h 335014"/>
              <a:gd name="connsiteX0" fmla="*/ 0 w 628650"/>
              <a:gd name="connsiteY0" fmla="*/ 333441 h 333441"/>
              <a:gd name="connsiteX1" fmla="*/ 219076 w 628650"/>
              <a:gd name="connsiteY1" fmla="*/ 54835 h 333441"/>
              <a:gd name="connsiteX2" fmla="*/ 628650 w 628650"/>
              <a:gd name="connsiteY2" fmla="*/ 67 h 333441"/>
              <a:gd name="connsiteX0" fmla="*/ 0 w 628650"/>
              <a:gd name="connsiteY0" fmla="*/ 333415 h 333415"/>
              <a:gd name="connsiteX1" fmla="*/ 273844 w 628650"/>
              <a:gd name="connsiteY1" fmla="*/ 73859 h 333415"/>
              <a:gd name="connsiteX2" fmla="*/ 628650 w 628650"/>
              <a:gd name="connsiteY2" fmla="*/ 41 h 333415"/>
              <a:gd name="connsiteX0" fmla="*/ 0 w 628650"/>
              <a:gd name="connsiteY0" fmla="*/ 333500 h 333500"/>
              <a:gd name="connsiteX1" fmla="*/ 273844 w 628650"/>
              <a:gd name="connsiteY1" fmla="*/ 73944 h 333500"/>
              <a:gd name="connsiteX2" fmla="*/ 628650 w 628650"/>
              <a:gd name="connsiteY2" fmla="*/ 126 h 333500"/>
              <a:gd name="connsiteX0" fmla="*/ 0 w 628650"/>
              <a:gd name="connsiteY0" fmla="*/ 333500 h 333500"/>
              <a:gd name="connsiteX1" fmla="*/ 273844 w 628650"/>
              <a:gd name="connsiteY1" fmla="*/ 73944 h 333500"/>
              <a:gd name="connsiteX2" fmla="*/ 628650 w 628650"/>
              <a:gd name="connsiteY2" fmla="*/ 126 h 333500"/>
              <a:gd name="connsiteX0" fmla="*/ 0 w 628650"/>
              <a:gd name="connsiteY0" fmla="*/ 326555 h 326555"/>
              <a:gd name="connsiteX1" fmla="*/ 273844 w 628650"/>
              <a:gd name="connsiteY1" fmla="*/ 66999 h 326555"/>
              <a:gd name="connsiteX2" fmla="*/ 628650 w 628650"/>
              <a:gd name="connsiteY2" fmla="*/ 218 h 326555"/>
              <a:gd name="connsiteX0" fmla="*/ 0 w 630926"/>
              <a:gd name="connsiteY0" fmla="*/ 319787 h 319787"/>
              <a:gd name="connsiteX1" fmla="*/ 273844 w 630926"/>
              <a:gd name="connsiteY1" fmla="*/ 60231 h 319787"/>
              <a:gd name="connsiteX2" fmla="*/ 630926 w 630926"/>
              <a:gd name="connsiteY2" fmla="*/ 486 h 319787"/>
              <a:gd name="connsiteX0" fmla="*/ 0 w 619547"/>
              <a:gd name="connsiteY0" fmla="*/ 326555 h 326555"/>
              <a:gd name="connsiteX1" fmla="*/ 273844 w 619547"/>
              <a:gd name="connsiteY1" fmla="*/ 66999 h 326555"/>
              <a:gd name="connsiteX2" fmla="*/ 619547 w 619547"/>
              <a:gd name="connsiteY2" fmla="*/ 217 h 326555"/>
              <a:gd name="connsiteX0" fmla="*/ 0 w 619547"/>
              <a:gd name="connsiteY0" fmla="*/ 326426 h 326426"/>
              <a:gd name="connsiteX1" fmla="*/ 280671 w 619547"/>
              <a:gd name="connsiteY1" fmla="*/ 80942 h 326426"/>
              <a:gd name="connsiteX2" fmla="*/ 619547 w 619547"/>
              <a:gd name="connsiteY2" fmla="*/ 88 h 326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547" h="326426">
                <a:moveTo>
                  <a:pt x="0" y="326426"/>
                </a:moveTo>
                <a:cubicBezTo>
                  <a:pt x="42069" y="244670"/>
                  <a:pt x="162402" y="141267"/>
                  <a:pt x="280671" y="80942"/>
                </a:cubicBezTo>
                <a:cubicBezTo>
                  <a:pt x="387032" y="18235"/>
                  <a:pt x="478656" y="-1500"/>
                  <a:pt x="619547" y="8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57" name="Connecteur droit avec flèche 156">
            <a:extLst>
              <a:ext uri="{FF2B5EF4-FFF2-40B4-BE49-F238E27FC236}">
                <a16:creationId xmlns:a16="http://schemas.microsoft.com/office/drawing/2014/main" id="{393A4E8C-7FED-4B9D-AA1B-DC8E6641A1D0}"/>
              </a:ext>
            </a:extLst>
          </p:cNvPr>
          <p:cNvCxnSpPr>
            <a:cxnSpLocks/>
          </p:cNvCxnSpPr>
          <p:nvPr/>
        </p:nvCxnSpPr>
        <p:spPr>
          <a:xfrm flipH="1">
            <a:off x="8506997" y="5206073"/>
            <a:ext cx="352502" cy="553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orme libre : forme 158">
            <a:extLst>
              <a:ext uri="{FF2B5EF4-FFF2-40B4-BE49-F238E27FC236}">
                <a16:creationId xmlns:a16="http://schemas.microsoft.com/office/drawing/2014/main" id="{ABA8BA60-E18C-4974-9DBF-46A42B412278}"/>
              </a:ext>
            </a:extLst>
          </p:cNvPr>
          <p:cNvSpPr/>
          <p:nvPr/>
        </p:nvSpPr>
        <p:spPr>
          <a:xfrm>
            <a:off x="8764243" y="5229227"/>
            <a:ext cx="646213" cy="361802"/>
          </a:xfrm>
          <a:custGeom>
            <a:avLst/>
            <a:gdLst>
              <a:gd name="connsiteX0" fmla="*/ 776288 w 776288"/>
              <a:gd name="connsiteY0" fmla="*/ 504825 h 504825"/>
              <a:gd name="connsiteX1" fmla="*/ 366713 w 776288"/>
              <a:gd name="connsiteY1" fmla="*/ 114300 h 504825"/>
              <a:gd name="connsiteX2" fmla="*/ 0 w 776288"/>
              <a:gd name="connsiteY2" fmla="*/ 0 h 504825"/>
              <a:gd name="connsiteX0" fmla="*/ 776288 w 776288"/>
              <a:gd name="connsiteY0" fmla="*/ 504825 h 504825"/>
              <a:gd name="connsiteX1" fmla="*/ 366713 w 776288"/>
              <a:gd name="connsiteY1" fmla="*/ 114300 h 504825"/>
              <a:gd name="connsiteX2" fmla="*/ 0 w 776288"/>
              <a:gd name="connsiteY2" fmla="*/ 0 h 504825"/>
              <a:gd name="connsiteX0" fmla="*/ 766763 w 766763"/>
              <a:gd name="connsiteY0" fmla="*/ 504825 h 504825"/>
              <a:gd name="connsiteX1" fmla="*/ 357188 w 766763"/>
              <a:gd name="connsiteY1" fmla="*/ 114300 h 504825"/>
              <a:gd name="connsiteX2" fmla="*/ 0 w 766763"/>
              <a:gd name="connsiteY2" fmla="*/ 0 h 504825"/>
              <a:gd name="connsiteX0" fmla="*/ 773907 w 773907"/>
              <a:gd name="connsiteY0" fmla="*/ 490538 h 490538"/>
              <a:gd name="connsiteX1" fmla="*/ 364332 w 773907"/>
              <a:gd name="connsiteY1" fmla="*/ 100013 h 490538"/>
              <a:gd name="connsiteX2" fmla="*/ 0 w 773907"/>
              <a:gd name="connsiteY2" fmla="*/ 0 h 490538"/>
              <a:gd name="connsiteX0" fmla="*/ 773907 w 773907"/>
              <a:gd name="connsiteY0" fmla="*/ 490538 h 490538"/>
              <a:gd name="connsiteX1" fmla="*/ 445295 w 773907"/>
              <a:gd name="connsiteY1" fmla="*/ 140495 h 490538"/>
              <a:gd name="connsiteX2" fmla="*/ 0 w 773907"/>
              <a:gd name="connsiteY2" fmla="*/ 0 h 490538"/>
              <a:gd name="connsiteX0" fmla="*/ 795339 w 795339"/>
              <a:gd name="connsiteY0" fmla="*/ 445295 h 445295"/>
              <a:gd name="connsiteX1" fmla="*/ 445295 w 795339"/>
              <a:gd name="connsiteY1" fmla="*/ 140495 h 445295"/>
              <a:gd name="connsiteX2" fmla="*/ 0 w 795339"/>
              <a:gd name="connsiteY2" fmla="*/ 0 h 445295"/>
              <a:gd name="connsiteX0" fmla="*/ 795339 w 795339"/>
              <a:gd name="connsiteY0" fmla="*/ 445295 h 445295"/>
              <a:gd name="connsiteX1" fmla="*/ 445295 w 795339"/>
              <a:gd name="connsiteY1" fmla="*/ 140495 h 445295"/>
              <a:gd name="connsiteX2" fmla="*/ 0 w 795339"/>
              <a:gd name="connsiteY2" fmla="*/ 0 h 445295"/>
              <a:gd name="connsiteX0" fmla="*/ 795339 w 795339"/>
              <a:gd name="connsiteY0" fmla="*/ 445295 h 445295"/>
              <a:gd name="connsiteX1" fmla="*/ 442914 w 795339"/>
              <a:gd name="connsiteY1" fmla="*/ 88107 h 445295"/>
              <a:gd name="connsiteX2" fmla="*/ 0 w 795339"/>
              <a:gd name="connsiteY2" fmla="*/ 0 h 445295"/>
              <a:gd name="connsiteX0" fmla="*/ 795339 w 795339"/>
              <a:gd name="connsiteY0" fmla="*/ 445295 h 445295"/>
              <a:gd name="connsiteX1" fmla="*/ 442914 w 795339"/>
              <a:gd name="connsiteY1" fmla="*/ 88107 h 445295"/>
              <a:gd name="connsiteX2" fmla="*/ 0 w 795339"/>
              <a:gd name="connsiteY2" fmla="*/ 0 h 445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339" h="445295">
                <a:moveTo>
                  <a:pt x="795339" y="445295"/>
                </a:moveTo>
                <a:cubicBezTo>
                  <a:pt x="712393" y="299244"/>
                  <a:pt x="572295" y="172244"/>
                  <a:pt x="442914" y="88107"/>
                </a:cubicBezTo>
                <a:cubicBezTo>
                  <a:pt x="313533" y="3970"/>
                  <a:pt x="206772" y="793"/>
                  <a:pt x="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0" name="Forme libre : forme 159">
            <a:extLst>
              <a:ext uri="{FF2B5EF4-FFF2-40B4-BE49-F238E27FC236}">
                <a16:creationId xmlns:a16="http://schemas.microsoft.com/office/drawing/2014/main" id="{715B48DA-F7DF-4EAA-9300-380C50B2E0E2}"/>
              </a:ext>
            </a:extLst>
          </p:cNvPr>
          <p:cNvSpPr/>
          <p:nvPr/>
        </p:nvSpPr>
        <p:spPr>
          <a:xfrm>
            <a:off x="8754570" y="4614120"/>
            <a:ext cx="580430" cy="568821"/>
          </a:xfrm>
          <a:custGeom>
            <a:avLst/>
            <a:gdLst>
              <a:gd name="connsiteX0" fmla="*/ 733425 w 733425"/>
              <a:gd name="connsiteY0" fmla="*/ 0 h 716187"/>
              <a:gd name="connsiteX1" fmla="*/ 485775 w 733425"/>
              <a:gd name="connsiteY1" fmla="*/ 438150 h 716187"/>
              <a:gd name="connsiteX2" fmla="*/ 247650 w 733425"/>
              <a:gd name="connsiteY2" fmla="*/ 681038 h 716187"/>
              <a:gd name="connsiteX3" fmla="*/ 0 w 733425"/>
              <a:gd name="connsiteY3" fmla="*/ 709613 h 716187"/>
              <a:gd name="connsiteX0" fmla="*/ 716756 w 716756"/>
              <a:gd name="connsiteY0" fmla="*/ 0 h 711908"/>
              <a:gd name="connsiteX1" fmla="*/ 469106 w 716756"/>
              <a:gd name="connsiteY1" fmla="*/ 438150 h 711908"/>
              <a:gd name="connsiteX2" fmla="*/ 230981 w 716756"/>
              <a:gd name="connsiteY2" fmla="*/ 681038 h 711908"/>
              <a:gd name="connsiteX3" fmla="*/ 0 w 716756"/>
              <a:gd name="connsiteY3" fmla="*/ 702469 h 711908"/>
              <a:gd name="connsiteX0" fmla="*/ 716756 w 716756"/>
              <a:gd name="connsiteY0" fmla="*/ 0 h 704366"/>
              <a:gd name="connsiteX1" fmla="*/ 469106 w 716756"/>
              <a:gd name="connsiteY1" fmla="*/ 438150 h 704366"/>
              <a:gd name="connsiteX2" fmla="*/ 230981 w 716756"/>
              <a:gd name="connsiteY2" fmla="*/ 681038 h 704366"/>
              <a:gd name="connsiteX3" fmla="*/ 0 w 716756"/>
              <a:gd name="connsiteY3" fmla="*/ 702469 h 704366"/>
              <a:gd name="connsiteX0" fmla="*/ 716756 w 716756"/>
              <a:gd name="connsiteY0" fmla="*/ 0 h 702469"/>
              <a:gd name="connsiteX1" fmla="*/ 469106 w 716756"/>
              <a:gd name="connsiteY1" fmla="*/ 438150 h 702469"/>
              <a:gd name="connsiteX2" fmla="*/ 283369 w 716756"/>
              <a:gd name="connsiteY2" fmla="*/ 638176 h 702469"/>
              <a:gd name="connsiteX3" fmla="*/ 0 w 716756"/>
              <a:gd name="connsiteY3" fmla="*/ 702469 h 702469"/>
              <a:gd name="connsiteX0" fmla="*/ 716756 w 716756"/>
              <a:gd name="connsiteY0" fmla="*/ 0 h 702469"/>
              <a:gd name="connsiteX1" fmla="*/ 561974 w 716756"/>
              <a:gd name="connsiteY1" fmla="*/ 411956 h 702469"/>
              <a:gd name="connsiteX2" fmla="*/ 283369 w 716756"/>
              <a:gd name="connsiteY2" fmla="*/ 638176 h 702469"/>
              <a:gd name="connsiteX3" fmla="*/ 0 w 716756"/>
              <a:gd name="connsiteY3" fmla="*/ 702469 h 702469"/>
              <a:gd name="connsiteX0" fmla="*/ 716756 w 716756"/>
              <a:gd name="connsiteY0" fmla="*/ 0 h 702469"/>
              <a:gd name="connsiteX1" fmla="*/ 561974 w 716756"/>
              <a:gd name="connsiteY1" fmla="*/ 411956 h 702469"/>
              <a:gd name="connsiteX2" fmla="*/ 283369 w 716756"/>
              <a:gd name="connsiteY2" fmla="*/ 638176 h 702469"/>
              <a:gd name="connsiteX3" fmla="*/ 0 w 716756"/>
              <a:gd name="connsiteY3" fmla="*/ 702469 h 702469"/>
              <a:gd name="connsiteX0" fmla="*/ 714375 w 714375"/>
              <a:gd name="connsiteY0" fmla="*/ 0 h 700087"/>
              <a:gd name="connsiteX1" fmla="*/ 559593 w 714375"/>
              <a:gd name="connsiteY1" fmla="*/ 411956 h 700087"/>
              <a:gd name="connsiteX2" fmla="*/ 280988 w 714375"/>
              <a:gd name="connsiteY2" fmla="*/ 638176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59593 w 714375"/>
              <a:gd name="connsiteY1" fmla="*/ 411956 h 700087"/>
              <a:gd name="connsiteX2" fmla="*/ 280988 w 714375"/>
              <a:gd name="connsiteY2" fmla="*/ 638176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59593 w 714375"/>
              <a:gd name="connsiteY1" fmla="*/ 411956 h 700087"/>
              <a:gd name="connsiteX2" fmla="*/ 359569 w 714375"/>
              <a:gd name="connsiteY2" fmla="*/ 607220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78643 w 714375"/>
              <a:gd name="connsiteY1" fmla="*/ 388143 h 700087"/>
              <a:gd name="connsiteX2" fmla="*/ 359569 w 714375"/>
              <a:gd name="connsiteY2" fmla="*/ 607220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78643 w 714375"/>
              <a:gd name="connsiteY1" fmla="*/ 388143 h 700087"/>
              <a:gd name="connsiteX2" fmla="*/ 376237 w 714375"/>
              <a:gd name="connsiteY2" fmla="*/ 623889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78643 w 714375"/>
              <a:gd name="connsiteY1" fmla="*/ 388143 h 700087"/>
              <a:gd name="connsiteX2" fmla="*/ 366712 w 714375"/>
              <a:gd name="connsiteY2" fmla="*/ 614364 h 700087"/>
              <a:gd name="connsiteX3" fmla="*/ 0 w 714375"/>
              <a:gd name="connsiteY3" fmla="*/ 700087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4375" h="700087">
                <a:moveTo>
                  <a:pt x="714375" y="0"/>
                </a:moveTo>
                <a:cubicBezTo>
                  <a:pt x="676275" y="176609"/>
                  <a:pt x="636587" y="285749"/>
                  <a:pt x="578643" y="388143"/>
                </a:cubicBezTo>
                <a:cubicBezTo>
                  <a:pt x="520699" y="490537"/>
                  <a:pt x="447674" y="569120"/>
                  <a:pt x="366712" y="614364"/>
                </a:cubicBezTo>
                <a:cubicBezTo>
                  <a:pt x="285749" y="659608"/>
                  <a:pt x="157161" y="694133"/>
                  <a:pt x="0" y="70008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1" name="Forme libre : forme 160">
            <a:extLst>
              <a:ext uri="{FF2B5EF4-FFF2-40B4-BE49-F238E27FC236}">
                <a16:creationId xmlns:a16="http://schemas.microsoft.com/office/drawing/2014/main" id="{164C17C4-1F23-4458-B5D7-B26866A75812}"/>
              </a:ext>
            </a:extLst>
          </p:cNvPr>
          <p:cNvSpPr/>
          <p:nvPr/>
        </p:nvSpPr>
        <p:spPr>
          <a:xfrm>
            <a:off x="8743370" y="5070150"/>
            <a:ext cx="628799" cy="137368"/>
          </a:xfrm>
          <a:custGeom>
            <a:avLst/>
            <a:gdLst>
              <a:gd name="connsiteX0" fmla="*/ 785813 w 785813"/>
              <a:gd name="connsiteY0" fmla="*/ 0 h 181246"/>
              <a:gd name="connsiteX1" fmla="*/ 400050 w 785813"/>
              <a:gd name="connsiteY1" fmla="*/ 166687 h 181246"/>
              <a:gd name="connsiteX2" fmla="*/ 0 w 785813"/>
              <a:gd name="connsiteY2" fmla="*/ 161925 h 181246"/>
              <a:gd name="connsiteX0" fmla="*/ 790576 w 790576"/>
              <a:gd name="connsiteY0" fmla="*/ 0 h 185146"/>
              <a:gd name="connsiteX1" fmla="*/ 404813 w 790576"/>
              <a:gd name="connsiteY1" fmla="*/ 166687 h 185146"/>
              <a:gd name="connsiteX2" fmla="*/ 0 w 790576"/>
              <a:gd name="connsiteY2" fmla="*/ 171450 h 185146"/>
              <a:gd name="connsiteX0" fmla="*/ 790576 w 790576"/>
              <a:gd name="connsiteY0" fmla="*/ 0 h 178160"/>
              <a:gd name="connsiteX1" fmla="*/ 404813 w 790576"/>
              <a:gd name="connsiteY1" fmla="*/ 166687 h 178160"/>
              <a:gd name="connsiteX2" fmla="*/ 0 w 790576"/>
              <a:gd name="connsiteY2" fmla="*/ 171450 h 178160"/>
              <a:gd name="connsiteX0" fmla="*/ 790576 w 790576"/>
              <a:gd name="connsiteY0" fmla="*/ 0 h 178160"/>
              <a:gd name="connsiteX1" fmla="*/ 404813 w 790576"/>
              <a:gd name="connsiteY1" fmla="*/ 166687 h 178160"/>
              <a:gd name="connsiteX2" fmla="*/ 0 w 790576"/>
              <a:gd name="connsiteY2" fmla="*/ 171450 h 178160"/>
              <a:gd name="connsiteX0" fmla="*/ 790576 w 790576"/>
              <a:gd name="connsiteY0" fmla="*/ 0 h 171450"/>
              <a:gd name="connsiteX1" fmla="*/ 414338 w 790576"/>
              <a:gd name="connsiteY1" fmla="*/ 133349 h 171450"/>
              <a:gd name="connsiteX2" fmla="*/ 0 w 790576"/>
              <a:gd name="connsiteY2" fmla="*/ 171450 h 171450"/>
              <a:gd name="connsiteX0" fmla="*/ 773907 w 773907"/>
              <a:gd name="connsiteY0" fmla="*/ 0 h 169068"/>
              <a:gd name="connsiteX1" fmla="*/ 414338 w 773907"/>
              <a:gd name="connsiteY1" fmla="*/ 130967 h 169068"/>
              <a:gd name="connsiteX2" fmla="*/ 0 w 773907"/>
              <a:gd name="connsiteY2" fmla="*/ 169068 h 1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907" h="169068">
                <a:moveTo>
                  <a:pt x="773907" y="0"/>
                </a:moveTo>
                <a:cubicBezTo>
                  <a:pt x="646510" y="69850"/>
                  <a:pt x="545307" y="103980"/>
                  <a:pt x="414338" y="130967"/>
                </a:cubicBezTo>
                <a:cubicBezTo>
                  <a:pt x="283369" y="157954"/>
                  <a:pt x="167878" y="161129"/>
                  <a:pt x="0" y="16906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8AB5BB57-B25C-47CF-BD8B-B053050B58F7}"/>
              </a:ext>
            </a:extLst>
          </p:cNvPr>
          <p:cNvSpPr txBox="1"/>
          <p:nvPr/>
        </p:nvSpPr>
        <p:spPr>
          <a:xfrm>
            <a:off x="4816882" y="4083031"/>
            <a:ext cx="23465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lay" panose="00000500000000000000" pitchFamily="2" charset="0"/>
                <a:ea typeface="Verdana" panose="020B0604030504040204" pitchFamily="34" charset="0"/>
              </a:rPr>
              <a:t>Machine Learning Lifecycle</a:t>
            </a:r>
          </a:p>
        </p:txBody>
      </p:sp>
      <p:sp>
        <p:nvSpPr>
          <p:cNvPr id="165" name="Forme libre : forme 164">
            <a:extLst>
              <a:ext uri="{FF2B5EF4-FFF2-40B4-BE49-F238E27FC236}">
                <a16:creationId xmlns:a16="http://schemas.microsoft.com/office/drawing/2014/main" id="{169DB2EA-90CB-48AB-9B5C-83072C631034}"/>
              </a:ext>
            </a:extLst>
          </p:cNvPr>
          <p:cNvSpPr/>
          <p:nvPr/>
        </p:nvSpPr>
        <p:spPr>
          <a:xfrm>
            <a:off x="6702891" y="3056785"/>
            <a:ext cx="1165702" cy="1730859"/>
          </a:xfrm>
          <a:custGeom>
            <a:avLst/>
            <a:gdLst>
              <a:gd name="connsiteX0" fmla="*/ 1343025 w 1380128"/>
              <a:gd name="connsiteY0" fmla="*/ 2124075 h 2124075"/>
              <a:gd name="connsiteX1" fmla="*/ 1209675 w 1380128"/>
              <a:gd name="connsiteY1" fmla="*/ 571500 h 2124075"/>
              <a:gd name="connsiteX2" fmla="*/ 0 w 1380128"/>
              <a:gd name="connsiteY2" fmla="*/ 0 h 2124075"/>
              <a:gd name="connsiteX0" fmla="*/ 1343025 w 1358344"/>
              <a:gd name="connsiteY0" fmla="*/ 2124075 h 2124075"/>
              <a:gd name="connsiteX1" fmla="*/ 1115441 w 1358344"/>
              <a:gd name="connsiteY1" fmla="*/ 533664 h 2124075"/>
              <a:gd name="connsiteX2" fmla="*/ 0 w 1358344"/>
              <a:gd name="connsiteY2" fmla="*/ 0 h 2124075"/>
              <a:gd name="connsiteX0" fmla="*/ 1343025 w 1358344"/>
              <a:gd name="connsiteY0" fmla="*/ 2124075 h 2124075"/>
              <a:gd name="connsiteX1" fmla="*/ 1115441 w 1358344"/>
              <a:gd name="connsiteY1" fmla="*/ 533664 h 2124075"/>
              <a:gd name="connsiteX2" fmla="*/ 0 w 1358344"/>
              <a:gd name="connsiteY2" fmla="*/ 0 h 2124075"/>
              <a:gd name="connsiteX0" fmla="*/ 1343025 w 1343025"/>
              <a:gd name="connsiteY0" fmla="*/ 2124075 h 2124075"/>
              <a:gd name="connsiteX1" fmla="*/ 1115441 w 1343025"/>
              <a:gd name="connsiteY1" fmla="*/ 533664 h 2124075"/>
              <a:gd name="connsiteX2" fmla="*/ 0 w 1343025"/>
              <a:gd name="connsiteY2" fmla="*/ 0 h 2124075"/>
              <a:gd name="connsiteX0" fmla="*/ 1408989 w 1408989"/>
              <a:gd name="connsiteY0" fmla="*/ 2105157 h 2105157"/>
              <a:gd name="connsiteX1" fmla="*/ 1115441 w 1408989"/>
              <a:gd name="connsiteY1" fmla="*/ 533664 h 2105157"/>
              <a:gd name="connsiteX2" fmla="*/ 0 w 1408989"/>
              <a:gd name="connsiteY2" fmla="*/ 0 h 2105157"/>
              <a:gd name="connsiteX0" fmla="*/ 1408989 w 1408989"/>
              <a:gd name="connsiteY0" fmla="*/ 2105157 h 2105157"/>
              <a:gd name="connsiteX1" fmla="*/ 1115441 w 1408989"/>
              <a:gd name="connsiteY1" fmla="*/ 533664 h 2105157"/>
              <a:gd name="connsiteX2" fmla="*/ 0 w 1408989"/>
              <a:gd name="connsiteY2" fmla="*/ 0 h 210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8989" h="2105157">
                <a:moveTo>
                  <a:pt x="1408989" y="2105157"/>
                </a:moveTo>
                <a:cubicBezTo>
                  <a:pt x="1369420" y="1515334"/>
                  <a:pt x="1339278" y="887676"/>
                  <a:pt x="1115441" y="533664"/>
                </a:cubicBezTo>
                <a:cubicBezTo>
                  <a:pt x="891604" y="179652"/>
                  <a:pt x="606000" y="33072"/>
                  <a:pt x="0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8EBB83B-D815-48BC-AFCD-4ADCEF833C7A}"/>
              </a:ext>
            </a:extLst>
          </p:cNvPr>
          <p:cNvSpPr txBox="1"/>
          <p:nvPr/>
        </p:nvSpPr>
        <p:spPr>
          <a:xfrm>
            <a:off x="7763966" y="2466133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Unlabeled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F9E718D-0759-4930-B2B8-3B321943B0CA}"/>
              </a:ext>
            </a:extLst>
          </p:cNvPr>
          <p:cNvSpPr txBox="1"/>
          <p:nvPr/>
        </p:nvSpPr>
        <p:spPr>
          <a:xfrm>
            <a:off x="598070" y="1107465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Sensors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outputs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A606F03-F7A3-4444-BE80-023B0917C0CC}"/>
              </a:ext>
            </a:extLst>
          </p:cNvPr>
          <p:cNvSpPr txBox="1"/>
          <p:nvPr/>
        </p:nvSpPr>
        <p:spPr>
          <a:xfrm>
            <a:off x="2543187" y="1046245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Raw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778395A2-F67D-405B-BF92-D3BC962A69BF}"/>
              </a:ext>
            </a:extLst>
          </p:cNvPr>
          <p:cNvSpPr txBox="1"/>
          <p:nvPr/>
        </p:nvSpPr>
        <p:spPr>
          <a:xfrm>
            <a:off x="4396697" y="1046245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Clean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C3C0786-4611-4EEF-82A4-DB19C4E0624A}"/>
              </a:ext>
            </a:extLst>
          </p:cNvPr>
          <p:cNvSpPr txBox="1"/>
          <p:nvPr/>
        </p:nvSpPr>
        <p:spPr>
          <a:xfrm>
            <a:off x="6249236" y="1046245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Clean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56EB569D-0591-4938-AD8A-B60774809B8F}"/>
              </a:ext>
            </a:extLst>
          </p:cNvPr>
          <p:cNvSpPr txBox="1"/>
          <p:nvPr/>
        </p:nvSpPr>
        <p:spPr>
          <a:xfrm>
            <a:off x="7586958" y="3856419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Labeled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C5508290-650D-4E52-83AB-F7C69A5BA4F3}"/>
              </a:ext>
            </a:extLst>
          </p:cNvPr>
          <p:cNvSpPr txBox="1"/>
          <p:nvPr/>
        </p:nvSpPr>
        <p:spPr>
          <a:xfrm>
            <a:off x="676539" y="3138295"/>
            <a:ext cx="1324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Users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Interactions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2AAABB1-3158-44B9-B776-6FA704F985C4}"/>
              </a:ext>
            </a:extLst>
          </p:cNvPr>
          <p:cNvSpPr txBox="1"/>
          <p:nvPr/>
        </p:nvSpPr>
        <p:spPr>
          <a:xfrm>
            <a:off x="1892908" y="3668037"/>
            <a:ext cx="1410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Models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Performances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206C7CB-FD8A-4B0C-B638-AECDBDE5451F}"/>
              </a:ext>
            </a:extLst>
          </p:cNvPr>
          <p:cNvSpPr txBox="1"/>
          <p:nvPr/>
        </p:nvSpPr>
        <p:spPr>
          <a:xfrm>
            <a:off x="6130705" y="5548401"/>
            <a:ext cx="1576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Unorganized inf.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CB808E97-76F8-4945-8853-012B5018AB2C}"/>
              </a:ext>
            </a:extLst>
          </p:cNvPr>
          <p:cNvSpPr txBox="1"/>
          <p:nvPr/>
        </p:nvSpPr>
        <p:spPr>
          <a:xfrm>
            <a:off x="5090344" y="4468385"/>
            <a:ext cx="1410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Predictions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FB89F490-E898-4C95-9F6A-FF96AC1AADB8}"/>
              </a:ext>
            </a:extLst>
          </p:cNvPr>
          <p:cNvSpPr txBox="1"/>
          <p:nvPr/>
        </p:nvSpPr>
        <p:spPr>
          <a:xfrm>
            <a:off x="4194533" y="5548401"/>
            <a:ext cx="1410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Organized inf.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C9A8D5B9-9F3E-4888-919D-4DA59C7CF210}"/>
              </a:ext>
            </a:extLst>
          </p:cNvPr>
          <p:cNvSpPr txBox="1"/>
          <p:nvPr/>
        </p:nvSpPr>
        <p:spPr>
          <a:xfrm>
            <a:off x="2258360" y="5548401"/>
            <a:ext cx="1410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Organized inf.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8A08789D-A325-49D9-9EE0-FA57313BF64E}"/>
              </a:ext>
            </a:extLst>
          </p:cNvPr>
          <p:cNvSpPr txBox="1"/>
          <p:nvPr/>
        </p:nvSpPr>
        <p:spPr>
          <a:xfrm>
            <a:off x="8385571" y="5495152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Informative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2113859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e 55">
            <a:extLst>
              <a:ext uri="{FF2B5EF4-FFF2-40B4-BE49-F238E27FC236}">
                <a16:creationId xmlns:a16="http://schemas.microsoft.com/office/drawing/2014/main" id="{1ABC14A9-7DF9-435F-ACC5-2AB5CC0AD2E3}"/>
              </a:ext>
            </a:extLst>
          </p:cNvPr>
          <p:cNvGrpSpPr/>
          <p:nvPr/>
        </p:nvGrpSpPr>
        <p:grpSpPr>
          <a:xfrm>
            <a:off x="0" y="3474472"/>
            <a:ext cx="1880683" cy="2178996"/>
            <a:chOff x="0" y="3139196"/>
            <a:chExt cx="1880683" cy="21789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B9506E64-5C5A-429E-BAEE-3660426FEFA2}"/>
                </a:ext>
              </a:extLst>
            </p:cNvPr>
            <p:cNvSpPr/>
            <p:nvPr/>
          </p:nvSpPr>
          <p:spPr>
            <a:xfrm>
              <a:off x="0" y="3139196"/>
              <a:ext cx="1880683" cy="2178996"/>
            </a:xfrm>
            <a:prstGeom prst="roundRect">
              <a:avLst>
                <a:gd name="adj" fmla="val 1080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que 3" descr="Utilisateur">
              <a:extLst>
                <a:ext uri="{FF2B5EF4-FFF2-40B4-BE49-F238E27FC236}">
                  <a16:creationId xmlns:a16="http://schemas.microsoft.com/office/drawing/2014/main" id="{A7CDA760-BE29-479B-A13B-BF066B13D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3141" y="3771494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B946F4-C17B-415E-9B60-FE976B1EA3A4}"/>
                </a:ext>
              </a:extLst>
            </p:cNvPr>
            <p:cNvSpPr txBox="1"/>
            <p:nvPr/>
          </p:nvSpPr>
          <p:spPr>
            <a:xfrm>
              <a:off x="235182" y="4695105"/>
              <a:ext cx="1410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Labeler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59938E2E-B2EC-48B9-BD2A-07F1ACAF5F04}"/>
                </a:ext>
              </a:extLst>
            </p:cNvPr>
            <p:cNvSpPr txBox="1"/>
            <p:nvPr/>
          </p:nvSpPr>
          <p:spPr>
            <a:xfrm>
              <a:off x="0" y="3139196"/>
              <a:ext cx="1410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Client Interface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C884099A-DD9F-458E-B5ED-BDC04BE37CFC}"/>
              </a:ext>
            </a:extLst>
          </p:cNvPr>
          <p:cNvGrpSpPr/>
          <p:nvPr/>
        </p:nvGrpSpPr>
        <p:grpSpPr>
          <a:xfrm>
            <a:off x="0" y="-1"/>
            <a:ext cx="1880683" cy="2178996"/>
            <a:chOff x="0" y="-1"/>
            <a:chExt cx="1880683" cy="217899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39A3D32-109D-4C07-A89D-6AE2E198ABF1}"/>
                </a:ext>
              </a:extLst>
            </p:cNvPr>
            <p:cNvSpPr/>
            <p:nvPr/>
          </p:nvSpPr>
          <p:spPr>
            <a:xfrm>
              <a:off x="0" y="-1"/>
              <a:ext cx="1880683" cy="2178996"/>
            </a:xfrm>
            <a:prstGeom prst="roundRect">
              <a:avLst>
                <a:gd name="adj" fmla="val 1011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que 4" descr="Centre d’appels avec un remplissage uni">
              <a:extLst>
                <a:ext uri="{FF2B5EF4-FFF2-40B4-BE49-F238E27FC236}">
                  <a16:creationId xmlns:a16="http://schemas.microsoft.com/office/drawing/2014/main" id="{8EE90D87-C85C-4C4E-BEEE-4C74DC9B4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526" y="665682"/>
              <a:ext cx="847630" cy="84763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03890A4-EE13-434D-A2B7-4389DA49E291}"/>
                </a:ext>
              </a:extLst>
            </p:cNvPr>
            <p:cNvSpPr txBox="1"/>
            <p:nvPr/>
          </p:nvSpPr>
          <p:spPr>
            <a:xfrm>
              <a:off x="235182" y="1523755"/>
              <a:ext cx="1410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Social Media Operator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5888C1AA-415C-4EB4-83B2-E7EA919266BF}"/>
                </a:ext>
              </a:extLst>
            </p:cNvPr>
            <p:cNvSpPr txBox="1"/>
            <p:nvPr/>
          </p:nvSpPr>
          <p:spPr>
            <a:xfrm>
              <a:off x="0" y="-1"/>
              <a:ext cx="1410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Client Interface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A4A3315-527E-44A9-8A33-D4DB3EBE6DB6}"/>
              </a:ext>
            </a:extLst>
          </p:cNvPr>
          <p:cNvSpPr/>
          <p:nvPr/>
        </p:nvSpPr>
        <p:spPr>
          <a:xfrm>
            <a:off x="2115865" y="-1"/>
            <a:ext cx="4334309" cy="5653468"/>
          </a:xfrm>
          <a:prstGeom prst="roundRect">
            <a:avLst>
              <a:gd name="adj" fmla="val 404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728751-7944-4629-B12A-E40EB59EF5B9}"/>
              </a:ext>
            </a:extLst>
          </p:cNvPr>
          <p:cNvSpPr txBox="1"/>
          <p:nvPr/>
        </p:nvSpPr>
        <p:spPr>
          <a:xfrm>
            <a:off x="2447747" y="-1"/>
            <a:ext cx="1410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Event Broker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5D291DE-C138-435C-A979-FCA5C93B5375}"/>
              </a:ext>
            </a:extLst>
          </p:cNvPr>
          <p:cNvSpPr txBox="1"/>
          <p:nvPr/>
        </p:nvSpPr>
        <p:spPr>
          <a:xfrm>
            <a:off x="4954470" y="1285917"/>
            <a:ext cx="1410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reads requests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9C4E9D6C-8275-44E7-9505-C9995E2C4A59}"/>
              </a:ext>
            </a:extLst>
          </p:cNvPr>
          <p:cNvSpPr txBox="1"/>
          <p:nvPr/>
        </p:nvSpPr>
        <p:spPr>
          <a:xfrm>
            <a:off x="2078070" y="1226167"/>
            <a:ext cx="1410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sends requests</a:t>
            </a:r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02AE7CAE-3A7D-4E6B-91E4-2F4768EC2827}"/>
              </a:ext>
            </a:extLst>
          </p:cNvPr>
          <p:cNvCxnSpPr>
            <a:cxnSpLocks/>
          </p:cNvCxnSpPr>
          <p:nvPr/>
        </p:nvCxnSpPr>
        <p:spPr>
          <a:xfrm flipV="1">
            <a:off x="1890878" y="1477006"/>
            <a:ext cx="1977382" cy="49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7E53D639-DF74-4A13-8036-EA4C58ED2512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1890878" y="898808"/>
            <a:ext cx="1621483" cy="1280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D71F5AE5-54BF-4DAD-81F8-A0D166A2F2BB}"/>
              </a:ext>
            </a:extLst>
          </p:cNvPr>
          <p:cNvSpPr/>
          <p:nvPr/>
        </p:nvSpPr>
        <p:spPr>
          <a:xfrm>
            <a:off x="7298938" y="3475703"/>
            <a:ext cx="2607062" cy="1554678"/>
          </a:xfrm>
          <a:prstGeom prst="roundRect">
            <a:avLst>
              <a:gd name="adj" fmla="val 886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5F21C27-6A35-4B61-BBC6-81A0C6F76A88}"/>
              </a:ext>
            </a:extLst>
          </p:cNvPr>
          <p:cNvSpPr txBox="1"/>
          <p:nvPr/>
        </p:nvSpPr>
        <p:spPr>
          <a:xfrm>
            <a:off x="7298937" y="3475703"/>
            <a:ext cx="260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training- Interp. Engine</a:t>
            </a:r>
          </a:p>
        </p:txBody>
      </p:sp>
      <p:pic>
        <p:nvPicPr>
          <p:cNvPr id="59" name="Graphique 58" descr="Engrenages">
            <a:extLst>
              <a:ext uri="{FF2B5EF4-FFF2-40B4-BE49-F238E27FC236}">
                <a16:creationId xmlns:a16="http://schemas.microsoft.com/office/drawing/2014/main" id="{3EF6DAA6-000A-474C-B067-29B6CF638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5268" y="3860939"/>
            <a:ext cx="914400" cy="914400"/>
          </a:xfrm>
          <a:prstGeom prst="rect">
            <a:avLst/>
          </a:prstGeom>
        </p:spPr>
      </p:pic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1A86553-A53E-44C1-A76C-E98E329EADA5}"/>
              </a:ext>
            </a:extLst>
          </p:cNvPr>
          <p:cNvSpPr/>
          <p:nvPr/>
        </p:nvSpPr>
        <p:spPr>
          <a:xfrm>
            <a:off x="7296507" y="607980"/>
            <a:ext cx="2607064" cy="1554678"/>
          </a:xfrm>
          <a:prstGeom prst="roundRect">
            <a:avLst>
              <a:gd name="adj" fmla="val 886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B781744-3FB0-46EB-89E6-3E2A5E4E8445}"/>
              </a:ext>
            </a:extLst>
          </p:cNvPr>
          <p:cNvSpPr txBox="1"/>
          <p:nvPr/>
        </p:nvSpPr>
        <p:spPr>
          <a:xfrm>
            <a:off x="7296506" y="607980"/>
            <a:ext cx="2658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serving – Interp. Engine</a:t>
            </a:r>
          </a:p>
        </p:txBody>
      </p:sp>
      <p:pic>
        <p:nvPicPr>
          <p:cNvPr id="61" name="Graphique 60" descr="Tête avec engrenages">
            <a:extLst>
              <a:ext uri="{FF2B5EF4-FFF2-40B4-BE49-F238E27FC236}">
                <a16:creationId xmlns:a16="http://schemas.microsoft.com/office/drawing/2014/main" id="{B5696487-D3F2-4B66-9517-F9AB6E36FF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2839" y="961504"/>
            <a:ext cx="914400" cy="914400"/>
          </a:xfrm>
          <a:prstGeom prst="rect">
            <a:avLst/>
          </a:prstGeom>
        </p:spPr>
      </p:pic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182DEEE9-581B-4132-B888-60633F3D8E3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4550252" y="1542906"/>
            <a:ext cx="2746254" cy="414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46AABF9D-07E4-42D5-9EEF-7DAD6B39456E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1890878" y="4645637"/>
            <a:ext cx="1633563" cy="2168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orme libre : forme 80">
            <a:extLst>
              <a:ext uri="{FF2B5EF4-FFF2-40B4-BE49-F238E27FC236}">
                <a16:creationId xmlns:a16="http://schemas.microsoft.com/office/drawing/2014/main" id="{3F3ED7E9-27B7-4FBE-90B4-7ED8037D13E0}"/>
              </a:ext>
            </a:extLst>
          </p:cNvPr>
          <p:cNvSpPr/>
          <p:nvPr/>
        </p:nvSpPr>
        <p:spPr>
          <a:xfrm>
            <a:off x="1892299" y="1601808"/>
            <a:ext cx="1617736" cy="2364978"/>
          </a:xfrm>
          <a:custGeom>
            <a:avLst/>
            <a:gdLst>
              <a:gd name="connsiteX0" fmla="*/ 1485900 w 1485900"/>
              <a:gd name="connsiteY0" fmla="*/ 0 h 1587500"/>
              <a:gd name="connsiteX1" fmla="*/ 946150 w 1485900"/>
              <a:gd name="connsiteY1" fmla="*/ 304800 h 1587500"/>
              <a:gd name="connsiteX2" fmla="*/ 628650 w 1485900"/>
              <a:gd name="connsiteY2" fmla="*/ 1365250 h 1587500"/>
              <a:gd name="connsiteX3" fmla="*/ 0 w 1485900"/>
              <a:gd name="connsiteY3" fmla="*/ 1587500 h 1587500"/>
              <a:gd name="connsiteX0" fmla="*/ 1485900 w 1485900"/>
              <a:gd name="connsiteY0" fmla="*/ 0 h 1587500"/>
              <a:gd name="connsiteX1" fmla="*/ 946150 w 1485900"/>
              <a:gd name="connsiteY1" fmla="*/ 304800 h 1587500"/>
              <a:gd name="connsiteX2" fmla="*/ 628650 w 1485900"/>
              <a:gd name="connsiteY2" fmla="*/ 1365250 h 1587500"/>
              <a:gd name="connsiteX3" fmla="*/ 0 w 1485900"/>
              <a:gd name="connsiteY3" fmla="*/ 1587500 h 1587500"/>
              <a:gd name="connsiteX0" fmla="*/ 1485900 w 1485900"/>
              <a:gd name="connsiteY0" fmla="*/ 0 h 1587500"/>
              <a:gd name="connsiteX1" fmla="*/ 946150 w 1485900"/>
              <a:gd name="connsiteY1" fmla="*/ 304800 h 1587500"/>
              <a:gd name="connsiteX2" fmla="*/ 628650 w 1485900"/>
              <a:gd name="connsiteY2" fmla="*/ 1365250 h 1587500"/>
              <a:gd name="connsiteX3" fmla="*/ 0 w 1485900"/>
              <a:gd name="connsiteY3" fmla="*/ 1587500 h 1587500"/>
              <a:gd name="connsiteX0" fmla="*/ 1485900 w 1485900"/>
              <a:gd name="connsiteY0" fmla="*/ 0 h 1587500"/>
              <a:gd name="connsiteX1" fmla="*/ 946150 w 1485900"/>
              <a:gd name="connsiteY1" fmla="*/ 304800 h 1587500"/>
              <a:gd name="connsiteX2" fmla="*/ 628650 w 1485900"/>
              <a:gd name="connsiteY2" fmla="*/ 1365250 h 1587500"/>
              <a:gd name="connsiteX3" fmla="*/ 0 w 1485900"/>
              <a:gd name="connsiteY3" fmla="*/ 1587500 h 158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1587500">
                <a:moveTo>
                  <a:pt x="1485900" y="0"/>
                </a:moveTo>
                <a:cubicBezTo>
                  <a:pt x="1101751" y="10540"/>
                  <a:pt x="1035965" y="91303"/>
                  <a:pt x="946150" y="304800"/>
                </a:cubicBezTo>
                <a:cubicBezTo>
                  <a:pt x="856335" y="518297"/>
                  <a:pt x="786342" y="1151467"/>
                  <a:pt x="628650" y="1365250"/>
                </a:cubicBezTo>
                <a:cubicBezTo>
                  <a:pt x="470958" y="1579033"/>
                  <a:pt x="235479" y="1583266"/>
                  <a:pt x="0" y="1587500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9183C9BC-665D-4B54-AC69-03000210CBE9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4562057" y="4645637"/>
            <a:ext cx="273444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12347B14-A94A-4748-A5FC-57544E03A380}"/>
              </a:ext>
            </a:extLst>
          </p:cNvPr>
          <p:cNvSpPr txBox="1"/>
          <p:nvPr/>
        </p:nvSpPr>
        <p:spPr>
          <a:xfrm>
            <a:off x="4954470" y="4238882"/>
            <a:ext cx="1123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reads labeled</a:t>
            </a:r>
            <a:b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0D1FFC6A-8A07-4E79-8EC7-71BE6F5D050B}"/>
              </a:ext>
            </a:extLst>
          </p:cNvPr>
          <p:cNvCxnSpPr>
            <a:cxnSpLocks/>
          </p:cNvCxnSpPr>
          <p:nvPr/>
        </p:nvCxnSpPr>
        <p:spPr>
          <a:xfrm flipV="1">
            <a:off x="4809381" y="895617"/>
            <a:ext cx="2487125" cy="319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3ACB8BB5-0B8B-449A-9BEE-9956E9C53223}"/>
              </a:ext>
            </a:extLst>
          </p:cNvPr>
          <p:cNvGrpSpPr/>
          <p:nvPr/>
        </p:nvGrpSpPr>
        <p:grpSpPr>
          <a:xfrm>
            <a:off x="3415360" y="1176152"/>
            <a:ext cx="1410318" cy="496456"/>
            <a:chOff x="3551749" y="1534143"/>
            <a:chExt cx="1410318" cy="496456"/>
          </a:xfrm>
        </p:grpSpPr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E918EE2C-1C62-4A81-BE5A-963F4599C482}"/>
                </a:ext>
              </a:extLst>
            </p:cNvPr>
            <p:cNvSpPr txBox="1"/>
            <p:nvPr/>
          </p:nvSpPr>
          <p:spPr>
            <a:xfrm>
              <a:off x="3551749" y="1534143"/>
              <a:ext cx="14103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Input thread</a:t>
              </a:r>
            </a:p>
          </p:txBody>
        </p: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14CBE3B2-DE06-4630-8325-D63F3A80A86E}"/>
                </a:ext>
              </a:extLst>
            </p:cNvPr>
            <p:cNvGrpSpPr/>
            <p:nvPr/>
          </p:nvGrpSpPr>
          <p:grpSpPr>
            <a:xfrm>
              <a:off x="3649025" y="1771195"/>
              <a:ext cx="1297019" cy="259404"/>
              <a:chOff x="3318092" y="1825189"/>
              <a:chExt cx="1297019" cy="2594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BC3472-5E8E-454E-B078-CBEA8F76C656}"/>
                  </a:ext>
                </a:extLst>
              </p:cNvPr>
              <p:cNvSpPr/>
              <p:nvPr/>
            </p:nvSpPr>
            <p:spPr>
              <a:xfrm>
                <a:off x="3318092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7D33596-0B62-46BF-9261-010D3085F508}"/>
                  </a:ext>
                </a:extLst>
              </p:cNvPr>
              <p:cNvSpPr/>
              <p:nvPr/>
            </p:nvSpPr>
            <p:spPr>
              <a:xfrm>
                <a:off x="3577496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6B7F488-D5C7-435E-9DA3-E7EEC0F718A0}"/>
                  </a:ext>
                </a:extLst>
              </p:cNvPr>
              <p:cNvSpPr/>
              <p:nvPr/>
            </p:nvSpPr>
            <p:spPr>
              <a:xfrm>
                <a:off x="3836900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666753E-078F-4B88-9E56-4E1A2F596681}"/>
                  </a:ext>
                </a:extLst>
              </p:cNvPr>
              <p:cNvSpPr/>
              <p:nvPr/>
            </p:nvSpPr>
            <p:spPr>
              <a:xfrm>
                <a:off x="4096304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86A5ACB-3D79-406D-A0AC-114EC0761010}"/>
                  </a:ext>
                </a:extLst>
              </p:cNvPr>
              <p:cNvSpPr/>
              <p:nvPr/>
            </p:nvSpPr>
            <p:spPr>
              <a:xfrm>
                <a:off x="4355707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C1A67C1A-170C-4AD7-8039-C405790678A7}"/>
              </a:ext>
            </a:extLst>
          </p:cNvPr>
          <p:cNvGrpSpPr/>
          <p:nvPr/>
        </p:nvGrpSpPr>
        <p:grpSpPr>
          <a:xfrm>
            <a:off x="3427165" y="4281089"/>
            <a:ext cx="1654652" cy="494250"/>
            <a:chOff x="3563829" y="4277898"/>
            <a:chExt cx="1654652" cy="494250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E196EDA3-EBA6-4BCA-98AF-EA47820B8D50}"/>
                </a:ext>
              </a:extLst>
            </p:cNvPr>
            <p:cNvSpPr txBox="1"/>
            <p:nvPr/>
          </p:nvSpPr>
          <p:spPr>
            <a:xfrm>
              <a:off x="3563829" y="4277898"/>
              <a:ext cx="16546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Labeled data thread</a:t>
              </a:r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CEDED257-B29F-4FA3-94C0-3CE067368D97}"/>
                </a:ext>
              </a:extLst>
            </p:cNvPr>
            <p:cNvGrpSpPr/>
            <p:nvPr/>
          </p:nvGrpSpPr>
          <p:grpSpPr>
            <a:xfrm>
              <a:off x="3661105" y="4512744"/>
              <a:ext cx="1297020" cy="259404"/>
              <a:chOff x="3318092" y="3720530"/>
              <a:chExt cx="1297020" cy="2594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4B08F0B-0F54-4B4A-995B-681E04917484}"/>
                  </a:ext>
                </a:extLst>
              </p:cNvPr>
              <p:cNvSpPr/>
              <p:nvPr/>
            </p:nvSpPr>
            <p:spPr>
              <a:xfrm>
                <a:off x="3318092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3575CE3-86F3-4A7F-B0E7-24C922B6FA6D}"/>
                  </a:ext>
                </a:extLst>
              </p:cNvPr>
              <p:cNvSpPr/>
              <p:nvPr/>
            </p:nvSpPr>
            <p:spPr>
              <a:xfrm>
                <a:off x="3577496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B137799-8F28-4E8F-AE1C-1A41641C98EB}"/>
                  </a:ext>
                </a:extLst>
              </p:cNvPr>
              <p:cNvSpPr/>
              <p:nvPr/>
            </p:nvSpPr>
            <p:spPr>
              <a:xfrm>
                <a:off x="3836900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253B2E-86E1-43A2-B92D-C5B36515B798}"/>
                  </a:ext>
                </a:extLst>
              </p:cNvPr>
              <p:cNvSpPr/>
              <p:nvPr/>
            </p:nvSpPr>
            <p:spPr>
              <a:xfrm>
                <a:off x="4096304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91F3ED7-8F8F-49F7-80D5-ECBB558655F0}"/>
                  </a:ext>
                </a:extLst>
              </p:cNvPr>
              <p:cNvSpPr/>
              <p:nvPr/>
            </p:nvSpPr>
            <p:spPr>
              <a:xfrm>
                <a:off x="4355708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25DE7053-ED36-4A18-974F-3C960EAE72E8}"/>
              </a:ext>
            </a:extLst>
          </p:cNvPr>
          <p:cNvGrpSpPr/>
          <p:nvPr/>
        </p:nvGrpSpPr>
        <p:grpSpPr>
          <a:xfrm>
            <a:off x="3415085" y="537997"/>
            <a:ext cx="1410318" cy="490513"/>
            <a:chOff x="3551749" y="534806"/>
            <a:chExt cx="1410318" cy="490513"/>
          </a:xfrm>
        </p:grpSpPr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433AD5A1-9304-4A7A-92DD-A6551B626047}"/>
                </a:ext>
              </a:extLst>
            </p:cNvPr>
            <p:cNvSpPr txBox="1"/>
            <p:nvPr/>
          </p:nvSpPr>
          <p:spPr>
            <a:xfrm>
              <a:off x="3551749" y="534806"/>
              <a:ext cx="14103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Output thread</a:t>
              </a:r>
            </a:p>
          </p:txBody>
        </p:sp>
        <p:grpSp>
          <p:nvGrpSpPr>
            <p:cNvPr id="99" name="Groupe 98">
              <a:extLst>
                <a:ext uri="{FF2B5EF4-FFF2-40B4-BE49-F238E27FC236}">
                  <a16:creationId xmlns:a16="http://schemas.microsoft.com/office/drawing/2014/main" id="{6A05FC6F-01D7-4BAA-8883-20E5CBD722CF}"/>
                </a:ext>
              </a:extLst>
            </p:cNvPr>
            <p:cNvGrpSpPr/>
            <p:nvPr/>
          </p:nvGrpSpPr>
          <p:grpSpPr>
            <a:xfrm>
              <a:off x="3649025" y="765915"/>
              <a:ext cx="1285177" cy="259404"/>
              <a:chOff x="3649025" y="765915"/>
              <a:chExt cx="1285177" cy="25940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1C36430-418A-476A-A0E0-DED436FB561B}"/>
                  </a:ext>
                </a:extLst>
              </p:cNvPr>
              <p:cNvSpPr/>
              <p:nvPr/>
            </p:nvSpPr>
            <p:spPr>
              <a:xfrm>
                <a:off x="3649025" y="76591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3FC76DB-B0E1-441B-84DB-5957E9493D32}"/>
                  </a:ext>
                </a:extLst>
              </p:cNvPr>
              <p:cNvSpPr/>
              <p:nvPr/>
            </p:nvSpPr>
            <p:spPr>
              <a:xfrm>
                <a:off x="3908429" y="76591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DB68A99-C3FB-4C95-B5CE-29F943E3B81D}"/>
                  </a:ext>
                </a:extLst>
              </p:cNvPr>
              <p:cNvSpPr/>
              <p:nvPr/>
            </p:nvSpPr>
            <p:spPr>
              <a:xfrm>
                <a:off x="4167833" y="76591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21BE343-C9F4-4108-9F31-F9346B5507D5}"/>
                  </a:ext>
                </a:extLst>
              </p:cNvPr>
              <p:cNvSpPr/>
              <p:nvPr/>
            </p:nvSpPr>
            <p:spPr>
              <a:xfrm>
                <a:off x="4427237" y="76591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12614CF-CC41-40C0-8942-E7B6583C0B2D}"/>
                  </a:ext>
                </a:extLst>
              </p:cNvPr>
              <p:cNvSpPr/>
              <p:nvPr/>
            </p:nvSpPr>
            <p:spPr>
              <a:xfrm>
                <a:off x="4674798" y="766250"/>
                <a:ext cx="259404" cy="2590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8" name="ZoneTexte 97">
            <a:extLst>
              <a:ext uri="{FF2B5EF4-FFF2-40B4-BE49-F238E27FC236}">
                <a16:creationId xmlns:a16="http://schemas.microsoft.com/office/drawing/2014/main" id="{978966A4-6CC2-4775-B6BB-C16636F900A4}"/>
              </a:ext>
            </a:extLst>
          </p:cNvPr>
          <p:cNvSpPr txBox="1"/>
          <p:nvPr/>
        </p:nvSpPr>
        <p:spPr>
          <a:xfrm>
            <a:off x="2303839" y="4240925"/>
            <a:ext cx="1184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sends labeled</a:t>
            </a:r>
            <a:b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114" name="Forme libre : forme 113">
            <a:extLst>
              <a:ext uri="{FF2B5EF4-FFF2-40B4-BE49-F238E27FC236}">
                <a16:creationId xmlns:a16="http://schemas.microsoft.com/office/drawing/2014/main" id="{90335F40-72F9-4E04-9F31-B3248B13BAE8}"/>
              </a:ext>
            </a:extLst>
          </p:cNvPr>
          <p:cNvSpPr/>
          <p:nvPr/>
        </p:nvSpPr>
        <p:spPr>
          <a:xfrm>
            <a:off x="4828004" y="3256769"/>
            <a:ext cx="2473701" cy="778781"/>
          </a:xfrm>
          <a:custGeom>
            <a:avLst/>
            <a:gdLst>
              <a:gd name="connsiteX0" fmla="*/ 2095500 w 2095500"/>
              <a:gd name="connsiteY0" fmla="*/ 805969 h 805969"/>
              <a:gd name="connsiteX1" fmla="*/ 1174750 w 2095500"/>
              <a:gd name="connsiteY1" fmla="*/ 666269 h 805969"/>
              <a:gd name="connsiteX2" fmla="*/ 736600 w 2095500"/>
              <a:gd name="connsiteY2" fmla="*/ 107469 h 805969"/>
              <a:gd name="connsiteX3" fmla="*/ 0 w 2095500"/>
              <a:gd name="connsiteY3" fmla="*/ 5869 h 805969"/>
              <a:gd name="connsiteX0" fmla="*/ 2095500 w 2095500"/>
              <a:gd name="connsiteY0" fmla="*/ 800100 h 800100"/>
              <a:gd name="connsiteX1" fmla="*/ 1174750 w 2095500"/>
              <a:gd name="connsiteY1" fmla="*/ 660400 h 800100"/>
              <a:gd name="connsiteX2" fmla="*/ 736600 w 2095500"/>
              <a:gd name="connsiteY2" fmla="*/ 101600 h 800100"/>
              <a:gd name="connsiteX3" fmla="*/ 0 w 2095500"/>
              <a:gd name="connsiteY3" fmla="*/ 0 h 800100"/>
              <a:gd name="connsiteX0" fmla="*/ 2116931 w 2116931"/>
              <a:gd name="connsiteY0" fmla="*/ 788193 h 788193"/>
              <a:gd name="connsiteX1" fmla="*/ 1196181 w 2116931"/>
              <a:gd name="connsiteY1" fmla="*/ 648493 h 788193"/>
              <a:gd name="connsiteX2" fmla="*/ 758031 w 2116931"/>
              <a:gd name="connsiteY2" fmla="*/ 89693 h 788193"/>
              <a:gd name="connsiteX3" fmla="*/ 0 w 2116931"/>
              <a:gd name="connsiteY3" fmla="*/ 0 h 788193"/>
              <a:gd name="connsiteX0" fmla="*/ 2116931 w 2116931"/>
              <a:gd name="connsiteY0" fmla="*/ 788193 h 788193"/>
              <a:gd name="connsiteX1" fmla="*/ 1196181 w 2116931"/>
              <a:gd name="connsiteY1" fmla="*/ 648493 h 788193"/>
              <a:gd name="connsiteX2" fmla="*/ 758031 w 2116931"/>
              <a:gd name="connsiteY2" fmla="*/ 89693 h 788193"/>
              <a:gd name="connsiteX3" fmla="*/ 0 w 2116931"/>
              <a:gd name="connsiteY3" fmla="*/ 0 h 788193"/>
              <a:gd name="connsiteX0" fmla="*/ 2116931 w 2116931"/>
              <a:gd name="connsiteY0" fmla="*/ 788193 h 788193"/>
              <a:gd name="connsiteX1" fmla="*/ 1196181 w 2116931"/>
              <a:gd name="connsiteY1" fmla="*/ 648493 h 788193"/>
              <a:gd name="connsiteX2" fmla="*/ 758031 w 2116931"/>
              <a:gd name="connsiteY2" fmla="*/ 89693 h 788193"/>
              <a:gd name="connsiteX3" fmla="*/ 0 w 2116931"/>
              <a:gd name="connsiteY3" fmla="*/ 0 h 788193"/>
              <a:gd name="connsiteX0" fmla="*/ 2116931 w 2116931"/>
              <a:gd name="connsiteY0" fmla="*/ 792149 h 792149"/>
              <a:gd name="connsiteX1" fmla="*/ 1196181 w 2116931"/>
              <a:gd name="connsiteY1" fmla="*/ 652449 h 792149"/>
              <a:gd name="connsiteX2" fmla="*/ 758031 w 2116931"/>
              <a:gd name="connsiteY2" fmla="*/ 93649 h 792149"/>
              <a:gd name="connsiteX3" fmla="*/ 0 w 2116931"/>
              <a:gd name="connsiteY3" fmla="*/ 3956 h 792149"/>
              <a:gd name="connsiteX0" fmla="*/ 2116931 w 2116931"/>
              <a:gd name="connsiteY0" fmla="*/ 792149 h 792149"/>
              <a:gd name="connsiteX1" fmla="*/ 1196181 w 2116931"/>
              <a:gd name="connsiteY1" fmla="*/ 652449 h 792149"/>
              <a:gd name="connsiteX2" fmla="*/ 758031 w 2116931"/>
              <a:gd name="connsiteY2" fmla="*/ 93649 h 792149"/>
              <a:gd name="connsiteX3" fmla="*/ 0 w 2116931"/>
              <a:gd name="connsiteY3" fmla="*/ 3956 h 792149"/>
              <a:gd name="connsiteX0" fmla="*/ 2116931 w 2116931"/>
              <a:gd name="connsiteY0" fmla="*/ 789552 h 789552"/>
              <a:gd name="connsiteX1" fmla="*/ 1196181 w 2116931"/>
              <a:gd name="connsiteY1" fmla="*/ 649852 h 789552"/>
              <a:gd name="connsiteX2" fmla="*/ 758031 w 2116931"/>
              <a:gd name="connsiteY2" fmla="*/ 91052 h 789552"/>
              <a:gd name="connsiteX3" fmla="*/ 0 w 2116931"/>
              <a:gd name="connsiteY3" fmla="*/ 1359 h 789552"/>
              <a:gd name="connsiteX0" fmla="*/ 2116931 w 2116931"/>
              <a:gd name="connsiteY0" fmla="*/ 789552 h 789552"/>
              <a:gd name="connsiteX1" fmla="*/ 1196181 w 2116931"/>
              <a:gd name="connsiteY1" fmla="*/ 649852 h 789552"/>
              <a:gd name="connsiteX2" fmla="*/ 758031 w 2116931"/>
              <a:gd name="connsiteY2" fmla="*/ 91052 h 789552"/>
              <a:gd name="connsiteX3" fmla="*/ 0 w 2116931"/>
              <a:gd name="connsiteY3" fmla="*/ 1359 h 789552"/>
              <a:gd name="connsiteX0" fmla="*/ 2128837 w 2128837"/>
              <a:gd name="connsiteY0" fmla="*/ 770502 h 770502"/>
              <a:gd name="connsiteX1" fmla="*/ 1196181 w 2128837"/>
              <a:gd name="connsiteY1" fmla="*/ 649852 h 770502"/>
              <a:gd name="connsiteX2" fmla="*/ 758031 w 2128837"/>
              <a:gd name="connsiteY2" fmla="*/ 91052 h 770502"/>
              <a:gd name="connsiteX3" fmla="*/ 0 w 2128837"/>
              <a:gd name="connsiteY3" fmla="*/ 1359 h 770502"/>
              <a:gd name="connsiteX0" fmla="*/ 2128837 w 2128837"/>
              <a:gd name="connsiteY0" fmla="*/ 770502 h 770502"/>
              <a:gd name="connsiteX1" fmla="*/ 1241425 w 2128837"/>
              <a:gd name="connsiteY1" fmla="*/ 683190 h 770502"/>
              <a:gd name="connsiteX2" fmla="*/ 758031 w 2128837"/>
              <a:gd name="connsiteY2" fmla="*/ 91052 h 770502"/>
              <a:gd name="connsiteX3" fmla="*/ 0 w 2128837"/>
              <a:gd name="connsiteY3" fmla="*/ 1359 h 770502"/>
              <a:gd name="connsiteX0" fmla="*/ 2128837 w 2128837"/>
              <a:gd name="connsiteY0" fmla="*/ 770866 h 770866"/>
              <a:gd name="connsiteX1" fmla="*/ 1241425 w 2128837"/>
              <a:gd name="connsiteY1" fmla="*/ 683554 h 770866"/>
              <a:gd name="connsiteX2" fmla="*/ 808037 w 2128837"/>
              <a:gd name="connsiteY2" fmla="*/ 86654 h 770866"/>
              <a:gd name="connsiteX3" fmla="*/ 0 w 2128837"/>
              <a:gd name="connsiteY3" fmla="*/ 1723 h 770866"/>
              <a:gd name="connsiteX0" fmla="*/ 2128837 w 2128837"/>
              <a:gd name="connsiteY0" fmla="*/ 770866 h 824281"/>
              <a:gd name="connsiteX1" fmla="*/ 1673139 w 2128837"/>
              <a:gd name="connsiteY1" fmla="*/ 778804 h 824281"/>
              <a:gd name="connsiteX2" fmla="*/ 808037 w 2128837"/>
              <a:gd name="connsiteY2" fmla="*/ 86654 h 824281"/>
              <a:gd name="connsiteX3" fmla="*/ 0 w 2128837"/>
              <a:gd name="connsiteY3" fmla="*/ 1723 h 824281"/>
              <a:gd name="connsiteX0" fmla="*/ 2128837 w 2128837"/>
              <a:gd name="connsiteY0" fmla="*/ 769779 h 821331"/>
              <a:gd name="connsiteX1" fmla="*/ 1673139 w 2128837"/>
              <a:gd name="connsiteY1" fmla="*/ 777717 h 821331"/>
              <a:gd name="connsiteX2" fmla="*/ 1480199 w 2128837"/>
              <a:gd name="connsiteY2" fmla="*/ 110967 h 821331"/>
              <a:gd name="connsiteX3" fmla="*/ 0 w 2128837"/>
              <a:gd name="connsiteY3" fmla="*/ 636 h 821331"/>
              <a:gd name="connsiteX0" fmla="*/ 2128837 w 2128837"/>
              <a:gd name="connsiteY0" fmla="*/ 776560 h 831957"/>
              <a:gd name="connsiteX1" fmla="*/ 1673139 w 2128837"/>
              <a:gd name="connsiteY1" fmla="*/ 784498 h 831957"/>
              <a:gd name="connsiteX2" fmla="*/ 1484297 w 2128837"/>
              <a:gd name="connsiteY2" fmla="*/ 65360 h 831957"/>
              <a:gd name="connsiteX3" fmla="*/ 0 w 2128837"/>
              <a:gd name="connsiteY3" fmla="*/ 7417 h 831957"/>
              <a:gd name="connsiteX0" fmla="*/ 2128837 w 2128837"/>
              <a:gd name="connsiteY0" fmla="*/ 776560 h 833797"/>
              <a:gd name="connsiteX1" fmla="*/ 1673139 w 2128837"/>
              <a:gd name="connsiteY1" fmla="*/ 784498 h 833797"/>
              <a:gd name="connsiteX2" fmla="*/ 1484297 w 2128837"/>
              <a:gd name="connsiteY2" fmla="*/ 65360 h 833797"/>
              <a:gd name="connsiteX3" fmla="*/ 0 w 2128837"/>
              <a:gd name="connsiteY3" fmla="*/ 7417 h 833797"/>
              <a:gd name="connsiteX0" fmla="*/ 2128837 w 2128837"/>
              <a:gd name="connsiteY0" fmla="*/ 776560 h 780387"/>
              <a:gd name="connsiteX1" fmla="*/ 1691583 w 2128837"/>
              <a:gd name="connsiteY1" fmla="*/ 698773 h 780387"/>
              <a:gd name="connsiteX2" fmla="*/ 1484297 w 2128837"/>
              <a:gd name="connsiteY2" fmla="*/ 65360 h 780387"/>
              <a:gd name="connsiteX3" fmla="*/ 0 w 2128837"/>
              <a:gd name="connsiteY3" fmla="*/ 7417 h 780387"/>
              <a:gd name="connsiteX0" fmla="*/ 2128837 w 2128837"/>
              <a:gd name="connsiteY0" fmla="*/ 776560 h 776560"/>
              <a:gd name="connsiteX1" fmla="*/ 1691583 w 2128837"/>
              <a:gd name="connsiteY1" fmla="*/ 679723 h 776560"/>
              <a:gd name="connsiteX2" fmla="*/ 1484297 w 2128837"/>
              <a:gd name="connsiteY2" fmla="*/ 65360 h 776560"/>
              <a:gd name="connsiteX3" fmla="*/ 0 w 2128837"/>
              <a:gd name="connsiteY3" fmla="*/ 7417 h 776560"/>
              <a:gd name="connsiteX0" fmla="*/ 2128837 w 2128837"/>
              <a:gd name="connsiteY0" fmla="*/ 776560 h 779508"/>
              <a:gd name="connsiteX1" fmla="*/ 1740765 w 2128837"/>
              <a:gd name="connsiteY1" fmla="*/ 696392 h 779508"/>
              <a:gd name="connsiteX2" fmla="*/ 1484297 w 2128837"/>
              <a:gd name="connsiteY2" fmla="*/ 65360 h 779508"/>
              <a:gd name="connsiteX3" fmla="*/ 0 w 2128837"/>
              <a:gd name="connsiteY3" fmla="*/ 7417 h 779508"/>
              <a:gd name="connsiteX0" fmla="*/ 2128837 w 2128837"/>
              <a:gd name="connsiteY0" fmla="*/ 779318 h 782616"/>
              <a:gd name="connsiteX1" fmla="*/ 1740765 w 2128837"/>
              <a:gd name="connsiteY1" fmla="*/ 699150 h 782616"/>
              <a:gd name="connsiteX2" fmla="*/ 1603156 w 2128837"/>
              <a:gd name="connsiteY2" fmla="*/ 60974 h 782616"/>
              <a:gd name="connsiteX3" fmla="*/ 0 w 2128837"/>
              <a:gd name="connsiteY3" fmla="*/ 10175 h 782616"/>
              <a:gd name="connsiteX0" fmla="*/ 2128837 w 2128837"/>
              <a:gd name="connsiteY0" fmla="*/ 775483 h 778781"/>
              <a:gd name="connsiteX1" fmla="*/ 1740765 w 2128837"/>
              <a:gd name="connsiteY1" fmla="*/ 695315 h 778781"/>
              <a:gd name="connsiteX2" fmla="*/ 1603156 w 2128837"/>
              <a:gd name="connsiteY2" fmla="*/ 57139 h 778781"/>
              <a:gd name="connsiteX3" fmla="*/ 0 w 2128837"/>
              <a:gd name="connsiteY3" fmla="*/ 6340 h 77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8837" h="778781">
                <a:moveTo>
                  <a:pt x="2128837" y="775483"/>
                </a:moveTo>
                <a:cubicBezTo>
                  <a:pt x="1957335" y="768604"/>
                  <a:pt x="1828378" y="815039"/>
                  <a:pt x="1740765" y="695315"/>
                </a:cubicBezTo>
                <a:cubicBezTo>
                  <a:pt x="1653152" y="575591"/>
                  <a:pt x="1784661" y="176731"/>
                  <a:pt x="1603156" y="57139"/>
                </a:cubicBezTo>
                <a:cubicBezTo>
                  <a:pt x="1462133" y="-31496"/>
                  <a:pt x="295239" y="10572"/>
                  <a:pt x="0" y="6340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orme libre : forme 114">
            <a:extLst>
              <a:ext uri="{FF2B5EF4-FFF2-40B4-BE49-F238E27FC236}">
                <a16:creationId xmlns:a16="http://schemas.microsoft.com/office/drawing/2014/main" id="{84E1F411-80D5-4E27-886E-FAD28EFF2414}"/>
              </a:ext>
            </a:extLst>
          </p:cNvPr>
          <p:cNvSpPr/>
          <p:nvPr/>
        </p:nvSpPr>
        <p:spPr>
          <a:xfrm flipV="1">
            <a:off x="4828004" y="1887998"/>
            <a:ext cx="2479629" cy="1287975"/>
          </a:xfrm>
          <a:custGeom>
            <a:avLst/>
            <a:gdLst>
              <a:gd name="connsiteX0" fmla="*/ 2095500 w 2095500"/>
              <a:gd name="connsiteY0" fmla="*/ 805969 h 805969"/>
              <a:gd name="connsiteX1" fmla="*/ 1174750 w 2095500"/>
              <a:gd name="connsiteY1" fmla="*/ 666269 h 805969"/>
              <a:gd name="connsiteX2" fmla="*/ 736600 w 2095500"/>
              <a:gd name="connsiteY2" fmla="*/ 107469 h 805969"/>
              <a:gd name="connsiteX3" fmla="*/ 0 w 2095500"/>
              <a:gd name="connsiteY3" fmla="*/ 5869 h 805969"/>
              <a:gd name="connsiteX0" fmla="*/ 2095500 w 2095500"/>
              <a:gd name="connsiteY0" fmla="*/ 800100 h 800100"/>
              <a:gd name="connsiteX1" fmla="*/ 1174750 w 2095500"/>
              <a:gd name="connsiteY1" fmla="*/ 660400 h 800100"/>
              <a:gd name="connsiteX2" fmla="*/ 736600 w 2095500"/>
              <a:gd name="connsiteY2" fmla="*/ 101600 h 800100"/>
              <a:gd name="connsiteX3" fmla="*/ 0 w 2095500"/>
              <a:gd name="connsiteY3" fmla="*/ 0 h 800100"/>
              <a:gd name="connsiteX0" fmla="*/ 2105025 w 2105025"/>
              <a:gd name="connsiteY0" fmla="*/ 804863 h 804863"/>
              <a:gd name="connsiteX1" fmla="*/ 1184275 w 2105025"/>
              <a:gd name="connsiteY1" fmla="*/ 665163 h 804863"/>
              <a:gd name="connsiteX2" fmla="*/ 746125 w 2105025"/>
              <a:gd name="connsiteY2" fmla="*/ 106363 h 804863"/>
              <a:gd name="connsiteX3" fmla="*/ 0 w 2105025"/>
              <a:gd name="connsiteY3" fmla="*/ 0 h 804863"/>
              <a:gd name="connsiteX0" fmla="*/ 2138362 w 2138362"/>
              <a:gd name="connsiteY0" fmla="*/ 809390 h 809390"/>
              <a:gd name="connsiteX1" fmla="*/ 1184275 w 2138362"/>
              <a:gd name="connsiteY1" fmla="*/ 665163 h 809390"/>
              <a:gd name="connsiteX2" fmla="*/ 746125 w 2138362"/>
              <a:gd name="connsiteY2" fmla="*/ 106363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184275 w 2138362"/>
              <a:gd name="connsiteY1" fmla="*/ 665163 h 809390"/>
              <a:gd name="connsiteX2" fmla="*/ 746125 w 2138362"/>
              <a:gd name="connsiteY2" fmla="*/ 106363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184275 w 2138362"/>
              <a:gd name="connsiteY1" fmla="*/ 665163 h 809390"/>
              <a:gd name="connsiteX2" fmla="*/ 891382 w 2138362"/>
              <a:gd name="connsiteY2" fmla="*/ 121451 h 809390"/>
              <a:gd name="connsiteX3" fmla="*/ 0 w 2138362"/>
              <a:gd name="connsiteY3" fmla="*/ 0 h 809390"/>
              <a:gd name="connsiteX0" fmla="*/ 2138362 w 2138362"/>
              <a:gd name="connsiteY0" fmla="*/ 809390 h 810563"/>
              <a:gd name="connsiteX1" fmla="*/ 1279525 w 2138362"/>
              <a:gd name="connsiteY1" fmla="*/ 716462 h 810563"/>
              <a:gd name="connsiteX2" fmla="*/ 891382 w 2138362"/>
              <a:gd name="connsiteY2" fmla="*/ 121451 h 810563"/>
              <a:gd name="connsiteX3" fmla="*/ 0 w 2138362"/>
              <a:gd name="connsiteY3" fmla="*/ 0 h 810563"/>
              <a:gd name="connsiteX0" fmla="*/ 2138362 w 2138362"/>
              <a:gd name="connsiteY0" fmla="*/ 834787 h 839077"/>
              <a:gd name="connsiteX1" fmla="*/ 1279525 w 2138362"/>
              <a:gd name="connsiteY1" fmla="*/ 741859 h 839077"/>
              <a:gd name="connsiteX2" fmla="*/ 1342721 w 2138362"/>
              <a:gd name="connsiteY2" fmla="*/ 57713 h 839077"/>
              <a:gd name="connsiteX3" fmla="*/ 0 w 2138362"/>
              <a:gd name="connsiteY3" fmla="*/ 25397 h 839077"/>
              <a:gd name="connsiteX0" fmla="*/ 2138362 w 2138362"/>
              <a:gd name="connsiteY0" fmla="*/ 834787 h 834787"/>
              <a:gd name="connsiteX1" fmla="*/ 1801202 w 2138362"/>
              <a:gd name="connsiteY1" fmla="*/ 715862 h 834787"/>
              <a:gd name="connsiteX2" fmla="*/ 1342721 w 2138362"/>
              <a:gd name="connsiteY2" fmla="*/ 57713 h 834787"/>
              <a:gd name="connsiteX3" fmla="*/ 0 w 2138362"/>
              <a:gd name="connsiteY3" fmla="*/ 25397 h 834787"/>
              <a:gd name="connsiteX0" fmla="*/ 2138362 w 2138362"/>
              <a:gd name="connsiteY0" fmla="*/ 818151 h 818151"/>
              <a:gd name="connsiteX1" fmla="*/ 1801202 w 2138362"/>
              <a:gd name="connsiteY1" fmla="*/ 699226 h 818151"/>
              <a:gd name="connsiteX2" fmla="*/ 1459952 w 2138362"/>
              <a:gd name="connsiteY2" fmla="*/ 70789 h 818151"/>
              <a:gd name="connsiteX3" fmla="*/ 0 w 2138362"/>
              <a:gd name="connsiteY3" fmla="*/ 8761 h 818151"/>
              <a:gd name="connsiteX0" fmla="*/ 2138362 w 2138362"/>
              <a:gd name="connsiteY0" fmla="*/ 818151 h 818151"/>
              <a:gd name="connsiteX1" fmla="*/ 1801202 w 2138362"/>
              <a:gd name="connsiteY1" fmla="*/ 699226 h 818151"/>
              <a:gd name="connsiteX2" fmla="*/ 1459952 w 2138362"/>
              <a:gd name="connsiteY2" fmla="*/ 70789 h 818151"/>
              <a:gd name="connsiteX3" fmla="*/ 0 w 2138362"/>
              <a:gd name="connsiteY3" fmla="*/ 8761 h 818151"/>
              <a:gd name="connsiteX0" fmla="*/ 2138362 w 2138362"/>
              <a:gd name="connsiteY0" fmla="*/ 818151 h 818151"/>
              <a:gd name="connsiteX1" fmla="*/ 1801202 w 2138362"/>
              <a:gd name="connsiteY1" fmla="*/ 699226 h 818151"/>
              <a:gd name="connsiteX2" fmla="*/ 1459952 w 2138362"/>
              <a:gd name="connsiteY2" fmla="*/ 70789 h 818151"/>
              <a:gd name="connsiteX3" fmla="*/ 0 w 2138362"/>
              <a:gd name="connsiteY3" fmla="*/ 8761 h 818151"/>
              <a:gd name="connsiteX0" fmla="*/ 2138362 w 2138362"/>
              <a:gd name="connsiteY0" fmla="*/ 818151 h 818151"/>
              <a:gd name="connsiteX1" fmla="*/ 1801202 w 2138362"/>
              <a:gd name="connsiteY1" fmla="*/ 699226 h 818151"/>
              <a:gd name="connsiteX2" fmla="*/ 1459952 w 2138362"/>
              <a:gd name="connsiteY2" fmla="*/ 70789 h 818151"/>
              <a:gd name="connsiteX3" fmla="*/ 0 w 2138362"/>
              <a:gd name="connsiteY3" fmla="*/ 8761 h 818151"/>
              <a:gd name="connsiteX0" fmla="*/ 2138362 w 2138362"/>
              <a:gd name="connsiteY0" fmla="*/ 809390 h 809390"/>
              <a:gd name="connsiteX1" fmla="*/ 1801202 w 2138362"/>
              <a:gd name="connsiteY1" fmla="*/ 690465 h 809390"/>
              <a:gd name="connsiteX2" fmla="*/ 1459952 w 2138362"/>
              <a:gd name="connsiteY2" fmla="*/ 62028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801202 w 2138362"/>
              <a:gd name="connsiteY1" fmla="*/ 690465 h 809390"/>
              <a:gd name="connsiteX2" fmla="*/ 1459952 w 2138362"/>
              <a:gd name="connsiteY2" fmla="*/ 62028 h 809390"/>
              <a:gd name="connsiteX3" fmla="*/ 0 w 2138362"/>
              <a:gd name="connsiteY3" fmla="*/ 0 h 809390"/>
              <a:gd name="connsiteX0" fmla="*/ 2138362 w 2138362"/>
              <a:gd name="connsiteY0" fmla="*/ 817965 h 817965"/>
              <a:gd name="connsiteX1" fmla="*/ 1784533 w 2138362"/>
              <a:gd name="connsiteY1" fmla="*/ 665847 h 817965"/>
              <a:gd name="connsiteX2" fmla="*/ 1459952 w 2138362"/>
              <a:gd name="connsiteY2" fmla="*/ 70603 h 817965"/>
              <a:gd name="connsiteX3" fmla="*/ 0 w 2138362"/>
              <a:gd name="connsiteY3" fmla="*/ 8575 h 817965"/>
              <a:gd name="connsiteX0" fmla="*/ 2138362 w 2138362"/>
              <a:gd name="connsiteY0" fmla="*/ 817965 h 817965"/>
              <a:gd name="connsiteX1" fmla="*/ 1784533 w 2138362"/>
              <a:gd name="connsiteY1" fmla="*/ 665847 h 817965"/>
              <a:gd name="connsiteX2" fmla="*/ 1459952 w 2138362"/>
              <a:gd name="connsiteY2" fmla="*/ 70603 h 817965"/>
              <a:gd name="connsiteX3" fmla="*/ 0 w 2138362"/>
              <a:gd name="connsiteY3" fmla="*/ 8575 h 817965"/>
              <a:gd name="connsiteX0" fmla="*/ 2138362 w 2138362"/>
              <a:gd name="connsiteY0" fmla="*/ 817965 h 818064"/>
              <a:gd name="connsiteX1" fmla="*/ 1784533 w 2138362"/>
              <a:gd name="connsiteY1" fmla="*/ 665847 h 818064"/>
              <a:gd name="connsiteX2" fmla="*/ 1459952 w 2138362"/>
              <a:gd name="connsiteY2" fmla="*/ 70603 h 818064"/>
              <a:gd name="connsiteX3" fmla="*/ 0 w 2138362"/>
              <a:gd name="connsiteY3" fmla="*/ 8575 h 818064"/>
              <a:gd name="connsiteX0" fmla="*/ 2138362 w 2138362"/>
              <a:gd name="connsiteY0" fmla="*/ 817965 h 817965"/>
              <a:gd name="connsiteX1" fmla="*/ 1784533 w 2138362"/>
              <a:gd name="connsiteY1" fmla="*/ 665847 h 817965"/>
              <a:gd name="connsiteX2" fmla="*/ 1459952 w 2138362"/>
              <a:gd name="connsiteY2" fmla="*/ 70603 h 817965"/>
              <a:gd name="connsiteX3" fmla="*/ 0 w 2138362"/>
              <a:gd name="connsiteY3" fmla="*/ 8575 h 817965"/>
              <a:gd name="connsiteX0" fmla="*/ 2138362 w 2138362"/>
              <a:gd name="connsiteY0" fmla="*/ 811103 h 811103"/>
              <a:gd name="connsiteX1" fmla="*/ 1784533 w 2138362"/>
              <a:gd name="connsiteY1" fmla="*/ 658985 h 811103"/>
              <a:gd name="connsiteX2" fmla="*/ 1548253 w 2138362"/>
              <a:gd name="connsiteY2" fmla="*/ 81846 h 811103"/>
              <a:gd name="connsiteX3" fmla="*/ 0 w 2138362"/>
              <a:gd name="connsiteY3" fmla="*/ 1713 h 811103"/>
              <a:gd name="connsiteX0" fmla="*/ 2138362 w 2138362"/>
              <a:gd name="connsiteY0" fmla="*/ 811103 h 811103"/>
              <a:gd name="connsiteX1" fmla="*/ 1784533 w 2138362"/>
              <a:gd name="connsiteY1" fmla="*/ 658985 h 811103"/>
              <a:gd name="connsiteX2" fmla="*/ 1548253 w 2138362"/>
              <a:gd name="connsiteY2" fmla="*/ 81846 h 811103"/>
              <a:gd name="connsiteX3" fmla="*/ 0 w 2138362"/>
              <a:gd name="connsiteY3" fmla="*/ 1713 h 811103"/>
              <a:gd name="connsiteX0" fmla="*/ 2138362 w 2138362"/>
              <a:gd name="connsiteY0" fmla="*/ 811103 h 811103"/>
              <a:gd name="connsiteX1" fmla="*/ 1784533 w 2138362"/>
              <a:gd name="connsiteY1" fmla="*/ 658985 h 811103"/>
              <a:gd name="connsiteX2" fmla="*/ 1548253 w 2138362"/>
              <a:gd name="connsiteY2" fmla="*/ 81846 h 811103"/>
              <a:gd name="connsiteX3" fmla="*/ 0 w 2138362"/>
              <a:gd name="connsiteY3" fmla="*/ 1713 h 811103"/>
              <a:gd name="connsiteX0" fmla="*/ 2138362 w 2138362"/>
              <a:gd name="connsiteY0" fmla="*/ 811922 h 811922"/>
              <a:gd name="connsiteX1" fmla="*/ 1768105 w 2138362"/>
              <a:gd name="connsiteY1" fmla="*/ 679418 h 811922"/>
              <a:gd name="connsiteX2" fmla="*/ 1548253 w 2138362"/>
              <a:gd name="connsiteY2" fmla="*/ 82665 h 811922"/>
              <a:gd name="connsiteX3" fmla="*/ 0 w 2138362"/>
              <a:gd name="connsiteY3" fmla="*/ 2532 h 811922"/>
              <a:gd name="connsiteX0" fmla="*/ 2138362 w 2138362"/>
              <a:gd name="connsiteY0" fmla="*/ 832457 h 832457"/>
              <a:gd name="connsiteX1" fmla="*/ 1768105 w 2138362"/>
              <a:gd name="connsiteY1" fmla="*/ 699953 h 832457"/>
              <a:gd name="connsiteX2" fmla="*/ 1646822 w 2138362"/>
              <a:gd name="connsiteY2" fmla="*/ 60954 h 832457"/>
              <a:gd name="connsiteX3" fmla="*/ 0 w 2138362"/>
              <a:gd name="connsiteY3" fmla="*/ 23067 h 832457"/>
              <a:gd name="connsiteX0" fmla="*/ 2138362 w 2138362"/>
              <a:gd name="connsiteY0" fmla="*/ 809390 h 809390"/>
              <a:gd name="connsiteX1" fmla="*/ 1768105 w 2138362"/>
              <a:gd name="connsiteY1" fmla="*/ 676886 h 809390"/>
              <a:gd name="connsiteX2" fmla="*/ 1646822 w 2138362"/>
              <a:gd name="connsiteY2" fmla="*/ 37887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768105 w 2138362"/>
              <a:gd name="connsiteY1" fmla="*/ 676886 h 809390"/>
              <a:gd name="connsiteX2" fmla="*/ 1650930 w 2138362"/>
              <a:gd name="connsiteY2" fmla="*/ 40904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768105 w 2138362"/>
              <a:gd name="connsiteY1" fmla="*/ 676886 h 809390"/>
              <a:gd name="connsiteX2" fmla="*/ 1650930 w 2138362"/>
              <a:gd name="connsiteY2" fmla="*/ 40904 h 809390"/>
              <a:gd name="connsiteX3" fmla="*/ 0 w 2138362"/>
              <a:gd name="connsiteY3" fmla="*/ 0 h 809390"/>
              <a:gd name="connsiteX0" fmla="*/ 2138362 w 2138362"/>
              <a:gd name="connsiteY0" fmla="*/ 816077 h 816077"/>
              <a:gd name="connsiteX1" fmla="*/ 1768105 w 2138362"/>
              <a:gd name="connsiteY1" fmla="*/ 683573 h 816077"/>
              <a:gd name="connsiteX2" fmla="*/ 1650930 w 2138362"/>
              <a:gd name="connsiteY2" fmla="*/ 47591 h 816077"/>
              <a:gd name="connsiteX3" fmla="*/ 0 w 2138362"/>
              <a:gd name="connsiteY3" fmla="*/ 6687 h 81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362" h="816077">
                <a:moveTo>
                  <a:pt x="2138362" y="816077"/>
                </a:moveTo>
                <a:cubicBezTo>
                  <a:pt x="1822185" y="814997"/>
                  <a:pt x="1808274" y="745267"/>
                  <a:pt x="1768105" y="683573"/>
                </a:cubicBezTo>
                <a:cubicBezTo>
                  <a:pt x="1727936" y="621879"/>
                  <a:pt x="1773118" y="124194"/>
                  <a:pt x="1650930" y="47591"/>
                </a:cubicBezTo>
                <a:cubicBezTo>
                  <a:pt x="1528742" y="-29012"/>
                  <a:pt x="362215" y="10920"/>
                  <a:pt x="0" y="6687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CC928453-A37A-4295-868D-65E5252345F8}"/>
              </a:ext>
            </a:extLst>
          </p:cNvPr>
          <p:cNvGrpSpPr/>
          <p:nvPr/>
        </p:nvGrpSpPr>
        <p:grpSpPr>
          <a:xfrm>
            <a:off x="3434381" y="2836773"/>
            <a:ext cx="1563861" cy="499282"/>
            <a:chOff x="3571045" y="2833582"/>
            <a:chExt cx="1563861" cy="499282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6FF13FB6-A1DC-4A9E-8960-541906FD0F13}"/>
                </a:ext>
              </a:extLst>
            </p:cNvPr>
            <p:cNvGrpSpPr/>
            <p:nvPr/>
          </p:nvGrpSpPr>
          <p:grpSpPr>
            <a:xfrm>
              <a:off x="3668322" y="3073460"/>
              <a:ext cx="1293745" cy="259404"/>
              <a:chOff x="3318092" y="2748365"/>
              <a:chExt cx="1293745" cy="2594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0154B7D-AAC2-445C-A9B1-A1589D7FE6DF}"/>
                  </a:ext>
                </a:extLst>
              </p:cNvPr>
              <p:cNvSpPr/>
              <p:nvPr/>
            </p:nvSpPr>
            <p:spPr>
              <a:xfrm>
                <a:off x="3318092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15E1E12-A40E-4F1C-90B5-CFC489D9311E}"/>
                  </a:ext>
                </a:extLst>
              </p:cNvPr>
              <p:cNvSpPr/>
              <p:nvPr/>
            </p:nvSpPr>
            <p:spPr>
              <a:xfrm>
                <a:off x="3577496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D46817D-137A-4224-9E41-5E4C867FA404}"/>
                  </a:ext>
                </a:extLst>
              </p:cNvPr>
              <p:cNvSpPr/>
              <p:nvPr/>
            </p:nvSpPr>
            <p:spPr>
              <a:xfrm>
                <a:off x="3836900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A501EA-30DC-4526-B4AA-807F86911D5E}"/>
                  </a:ext>
                </a:extLst>
              </p:cNvPr>
              <p:cNvSpPr/>
              <p:nvPr/>
            </p:nvSpPr>
            <p:spPr>
              <a:xfrm>
                <a:off x="4096304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2139195-FAFD-4603-B16F-550E615C9B9F}"/>
                  </a:ext>
                </a:extLst>
              </p:cNvPr>
              <p:cNvSpPr/>
              <p:nvPr/>
            </p:nvSpPr>
            <p:spPr>
              <a:xfrm>
                <a:off x="4352433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C0A4E9A5-FA3B-4A87-B504-6DA9EC9387A5}"/>
                </a:ext>
              </a:extLst>
            </p:cNvPr>
            <p:cNvSpPr txBox="1"/>
            <p:nvPr/>
          </p:nvSpPr>
          <p:spPr>
            <a:xfrm>
              <a:off x="3571045" y="2833582"/>
              <a:ext cx="1563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Model ready thread</a:t>
              </a:r>
            </a:p>
          </p:txBody>
        </p:sp>
      </p:grpSp>
      <p:sp>
        <p:nvSpPr>
          <p:cNvPr id="122" name="ZoneTexte 121">
            <a:extLst>
              <a:ext uri="{FF2B5EF4-FFF2-40B4-BE49-F238E27FC236}">
                <a16:creationId xmlns:a16="http://schemas.microsoft.com/office/drawing/2014/main" id="{D7B5D1F7-429C-4435-AEE4-8892E98D416F}"/>
              </a:ext>
            </a:extLst>
          </p:cNvPr>
          <p:cNvSpPr txBox="1"/>
          <p:nvPr/>
        </p:nvSpPr>
        <p:spPr>
          <a:xfrm>
            <a:off x="4954470" y="3274148"/>
            <a:ext cx="1497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sends model</a:t>
            </a:r>
          </a:p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ready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8C3B230D-3FE0-4C18-BEEB-51FF23D6BBA9}"/>
              </a:ext>
            </a:extLst>
          </p:cNvPr>
          <p:cNvSpPr txBox="1"/>
          <p:nvPr/>
        </p:nvSpPr>
        <p:spPr>
          <a:xfrm>
            <a:off x="4954470" y="2740323"/>
            <a:ext cx="1497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gets model</a:t>
            </a:r>
          </a:p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ready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FA8EBFE4-D215-4D19-B831-D683D59927B5}"/>
              </a:ext>
            </a:extLst>
          </p:cNvPr>
          <p:cNvSpPr txBox="1"/>
          <p:nvPr/>
        </p:nvSpPr>
        <p:spPr>
          <a:xfrm>
            <a:off x="4966577" y="648982"/>
            <a:ext cx="1410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sends predictions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10C1677-4FFD-435D-9C10-53652D77EF02}"/>
              </a:ext>
            </a:extLst>
          </p:cNvPr>
          <p:cNvSpPr txBox="1"/>
          <p:nvPr/>
        </p:nvSpPr>
        <p:spPr>
          <a:xfrm>
            <a:off x="2078070" y="684191"/>
            <a:ext cx="1410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reads predictions</a:t>
            </a:r>
          </a:p>
        </p:txBody>
      </p:sp>
    </p:spTree>
    <p:extLst>
      <p:ext uri="{BB962C8B-B14F-4D97-AF65-F5344CB8AC3E}">
        <p14:creationId xmlns:p14="http://schemas.microsoft.com/office/powerpoint/2010/main" val="676808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llipse 31">
            <a:extLst>
              <a:ext uri="{FF2B5EF4-FFF2-40B4-BE49-F238E27FC236}">
                <a16:creationId xmlns:a16="http://schemas.microsoft.com/office/drawing/2014/main" id="{E7741258-BBEE-48C6-9390-E6E533148C99}"/>
              </a:ext>
            </a:extLst>
          </p:cNvPr>
          <p:cNvSpPr/>
          <p:nvPr/>
        </p:nvSpPr>
        <p:spPr>
          <a:xfrm rot="20669277">
            <a:off x="2434885" y="2087020"/>
            <a:ext cx="533873" cy="5338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5390870-4054-4028-A317-92A2256A4E79}"/>
              </a:ext>
            </a:extLst>
          </p:cNvPr>
          <p:cNvSpPr/>
          <p:nvPr/>
        </p:nvSpPr>
        <p:spPr>
          <a:xfrm>
            <a:off x="1251088" y="3031141"/>
            <a:ext cx="741850" cy="7418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C6EFD836-8925-4F8A-95E0-849224A28500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1379342" y="887850"/>
            <a:ext cx="1157519" cy="124780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Groupe 239">
            <a:extLst>
              <a:ext uri="{FF2B5EF4-FFF2-40B4-BE49-F238E27FC236}">
                <a16:creationId xmlns:a16="http://schemas.microsoft.com/office/drawing/2014/main" id="{C0952E95-E60E-42BD-A863-749968B6CE52}"/>
              </a:ext>
            </a:extLst>
          </p:cNvPr>
          <p:cNvGrpSpPr/>
          <p:nvPr/>
        </p:nvGrpSpPr>
        <p:grpSpPr>
          <a:xfrm>
            <a:off x="0" y="461273"/>
            <a:ext cx="1916072" cy="1941697"/>
            <a:chOff x="2414258" y="1832280"/>
            <a:chExt cx="1328477" cy="13462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D83C3778-6C97-416A-A9E3-5287AF7851B5}"/>
                </a:ext>
              </a:extLst>
            </p:cNvPr>
            <p:cNvSpPr/>
            <p:nvPr/>
          </p:nvSpPr>
          <p:spPr>
            <a:xfrm>
              <a:off x="2630385" y="226818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BCA784B4-E8F1-4439-B7A6-E5440E0DFF7E}"/>
                </a:ext>
              </a:extLst>
            </p:cNvPr>
            <p:cNvSpPr/>
            <p:nvPr/>
          </p:nvSpPr>
          <p:spPr>
            <a:xfrm rot="20436728">
              <a:off x="3125191" y="251360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E3404D3-0F00-4DBE-8BE6-E7B18F4C0CF3}"/>
                </a:ext>
              </a:extLst>
            </p:cNvPr>
            <p:cNvSpPr/>
            <p:nvPr/>
          </p:nvSpPr>
          <p:spPr>
            <a:xfrm>
              <a:off x="2630385" y="267788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3AFC537-1D4D-4A37-8856-E1C332DDFB26}"/>
                </a:ext>
              </a:extLst>
            </p:cNvPr>
            <p:cNvSpPr/>
            <p:nvPr/>
          </p:nvSpPr>
          <p:spPr>
            <a:xfrm rot="1358581">
              <a:off x="2978727" y="2788720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917F6E8-442C-4C15-907A-77BC52E6A247}"/>
                </a:ext>
              </a:extLst>
            </p:cNvPr>
            <p:cNvSpPr/>
            <p:nvPr/>
          </p:nvSpPr>
          <p:spPr>
            <a:xfrm>
              <a:off x="3382489" y="251558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885F89DF-2602-4787-B0BD-69835EBFCE72}"/>
                </a:ext>
              </a:extLst>
            </p:cNvPr>
            <p:cNvSpPr/>
            <p:nvPr/>
          </p:nvSpPr>
          <p:spPr>
            <a:xfrm>
              <a:off x="2848099" y="2470067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0B4F870-5A5E-4C2E-A18A-59B2C71535BA}"/>
                </a:ext>
              </a:extLst>
            </p:cNvPr>
            <p:cNvSpPr/>
            <p:nvPr/>
          </p:nvSpPr>
          <p:spPr>
            <a:xfrm rot="21098316">
              <a:off x="3252878" y="202374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234154-5F01-4EB2-B0E1-B2D3F9846F10}"/>
                </a:ext>
              </a:extLst>
            </p:cNvPr>
            <p:cNvSpPr/>
            <p:nvPr/>
          </p:nvSpPr>
          <p:spPr>
            <a:xfrm rot="20395317">
              <a:off x="2924929" y="207592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743DDC8A-C5BA-422A-B497-FDFCED2AFD1A}"/>
                </a:ext>
              </a:extLst>
            </p:cNvPr>
            <p:cNvSpPr/>
            <p:nvPr/>
          </p:nvSpPr>
          <p:spPr>
            <a:xfrm>
              <a:off x="2414258" y="1832280"/>
              <a:ext cx="1328477" cy="134624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dirty="0"/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ECFBD6E6-9EBB-48C5-8F73-01AB52C2273B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 flipV="1">
              <a:off x="3051588" y="2098561"/>
              <a:ext cx="201984" cy="202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9E83F689-7AA0-437B-B158-417C59BA4962}"/>
                </a:ext>
              </a:extLst>
            </p:cNvPr>
            <p:cNvCxnSpPr>
              <a:cxnSpLocks/>
              <a:stCxn id="12" idx="4"/>
              <a:endCxn id="6" idx="0"/>
            </p:cNvCxnSpPr>
            <p:nvPr/>
          </p:nvCxnSpPr>
          <p:spPr>
            <a:xfrm>
              <a:off x="3012665" y="2202581"/>
              <a:ext cx="156158" cy="31473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7C1EEBC5-1B1B-4830-B7F5-E7F83FEF8C36}"/>
                </a:ext>
              </a:extLst>
            </p:cNvPr>
            <p:cNvCxnSpPr>
              <a:cxnSpLocks/>
              <a:stCxn id="2" idx="7"/>
              <a:endCxn id="12" idx="2"/>
            </p:cNvCxnSpPr>
            <p:nvPr/>
          </p:nvCxnSpPr>
          <p:spPr>
            <a:xfrm flipV="1">
              <a:off x="2741883" y="2163658"/>
              <a:ext cx="187016" cy="123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0C8C7071-2FD5-4CA4-B32C-2DA2B1BE7801}"/>
                </a:ext>
              </a:extLst>
            </p:cNvPr>
            <p:cNvCxnSpPr>
              <a:cxnSpLocks/>
              <a:stCxn id="2" idx="5"/>
              <a:endCxn id="10" idx="1"/>
            </p:cNvCxnSpPr>
            <p:nvPr/>
          </p:nvCxnSpPr>
          <p:spPr>
            <a:xfrm>
              <a:off x="2741883" y="2379683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46207609-CC6B-46F0-93D5-A251EB8F92DA}"/>
                </a:ext>
              </a:extLst>
            </p:cNvPr>
            <p:cNvCxnSpPr>
              <a:cxnSpLocks/>
              <a:stCxn id="10" idx="3"/>
              <a:endCxn id="7" idx="7"/>
            </p:cNvCxnSpPr>
            <p:nvPr/>
          </p:nvCxnSpPr>
          <p:spPr>
            <a:xfrm flipH="1">
              <a:off x="2741883" y="2581565"/>
              <a:ext cx="125346" cy="1154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322DDC55-FA4D-4842-8878-5F2044F5D18F}"/>
                </a:ext>
              </a:extLst>
            </p:cNvPr>
            <p:cNvCxnSpPr>
              <a:cxnSpLocks/>
              <a:stCxn id="8" idx="2"/>
              <a:endCxn id="7" idx="5"/>
            </p:cNvCxnSpPr>
            <p:nvPr/>
          </p:nvCxnSpPr>
          <p:spPr>
            <a:xfrm flipH="1" flipV="1">
              <a:off x="2741883" y="2789383"/>
              <a:ext cx="241879" cy="395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1246D327-C4BC-4A2C-8DF2-B8CAF789F03E}"/>
                </a:ext>
              </a:extLst>
            </p:cNvPr>
            <p:cNvCxnSpPr>
              <a:cxnSpLocks/>
              <a:stCxn id="9" idx="3"/>
              <a:endCxn id="8" idx="7"/>
            </p:cNvCxnSpPr>
            <p:nvPr/>
          </p:nvCxnSpPr>
          <p:spPr>
            <a:xfrm flipH="1">
              <a:off x="3104445" y="2627087"/>
              <a:ext cx="297174" cy="2021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4A7D0D86-B572-4053-8DF4-E57FB313E62B}"/>
                </a:ext>
              </a:extLst>
            </p:cNvPr>
            <p:cNvCxnSpPr>
              <a:cxnSpLocks/>
              <a:stCxn id="6" idx="3"/>
              <a:endCxn id="8" idx="0"/>
            </p:cNvCxnSpPr>
            <p:nvPr/>
          </p:nvCxnSpPr>
          <p:spPr>
            <a:xfrm flipH="1">
              <a:off x="3069186" y="2637819"/>
              <a:ext cx="93085" cy="15593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FD62520A-E460-4172-92B6-17E5B7092D0A}"/>
              </a:ext>
            </a:extLst>
          </p:cNvPr>
          <p:cNvCxnSpPr>
            <a:cxnSpLocks/>
            <a:stCxn id="33" idx="1"/>
            <a:endCxn id="8" idx="5"/>
          </p:cNvCxnSpPr>
          <p:nvPr/>
        </p:nvCxnSpPr>
        <p:spPr>
          <a:xfrm flipH="1" flipV="1">
            <a:off x="944174" y="2022077"/>
            <a:ext cx="415557" cy="1117707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B40538C0-95A0-4FA4-AA0A-88BD93A170CC}"/>
              </a:ext>
            </a:extLst>
          </p:cNvPr>
          <p:cNvCxnSpPr>
            <a:cxnSpLocks/>
            <a:stCxn id="33" idx="6"/>
            <a:endCxn id="28" idx="1"/>
          </p:cNvCxnSpPr>
          <p:nvPr/>
        </p:nvCxnSpPr>
        <p:spPr>
          <a:xfrm>
            <a:off x="1992940" y="3402066"/>
            <a:ext cx="1109068" cy="40561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CAFC0C18-1C8B-42D8-867B-4061F07D7C4C}"/>
              </a:ext>
            </a:extLst>
          </p:cNvPr>
          <p:cNvCxnSpPr>
            <a:cxnSpLocks/>
            <a:stCxn id="33" idx="7"/>
          </p:cNvCxnSpPr>
          <p:nvPr/>
        </p:nvCxnSpPr>
        <p:spPr>
          <a:xfrm flipV="1">
            <a:off x="1884299" y="2528528"/>
            <a:ext cx="622633" cy="61125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CDF81171-87CA-49C9-A8FF-506BCE48610C}"/>
              </a:ext>
            </a:extLst>
          </p:cNvPr>
          <p:cNvCxnSpPr>
            <a:cxnSpLocks/>
            <a:stCxn id="33" idx="0"/>
            <a:endCxn id="6" idx="4"/>
          </p:cNvCxnSpPr>
          <p:nvPr/>
        </p:nvCxnSpPr>
        <p:spPr>
          <a:xfrm flipH="1" flipV="1">
            <a:off x="1150860" y="1627022"/>
            <a:ext cx="471155" cy="140412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72B9C1A8-CEAA-4F49-B74F-5001E0E2A075}"/>
              </a:ext>
            </a:extLst>
          </p:cNvPr>
          <p:cNvCxnSpPr>
            <a:cxnSpLocks/>
            <a:stCxn id="33" idx="1"/>
            <a:endCxn id="7" idx="5"/>
          </p:cNvCxnSpPr>
          <p:nvPr/>
        </p:nvCxnSpPr>
        <p:spPr>
          <a:xfrm flipH="1" flipV="1">
            <a:off x="472537" y="1841709"/>
            <a:ext cx="887194" cy="129807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14D7EED6-A86A-4816-80DC-E7EDC992B3A2}"/>
              </a:ext>
            </a:extLst>
          </p:cNvPr>
          <p:cNvCxnSpPr>
            <a:cxnSpLocks/>
            <a:stCxn id="33" idx="0"/>
            <a:endCxn id="9" idx="4"/>
          </p:cNvCxnSpPr>
          <p:nvPr/>
        </p:nvCxnSpPr>
        <p:spPr>
          <a:xfrm flipH="1" flipV="1">
            <a:off x="1490689" y="1635220"/>
            <a:ext cx="131324" cy="139592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67DE34D6-2860-4CD4-A979-48721751D42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953193" y="3532652"/>
            <a:ext cx="784453" cy="52667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BEFC391F-66E9-40F9-A105-8C9B9330563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820960" y="3703724"/>
            <a:ext cx="916685" cy="89821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5A0C3AEB-15AF-47F1-910F-30BC1F078A4E}"/>
              </a:ext>
            </a:extLst>
          </p:cNvPr>
          <p:cNvCxnSpPr>
            <a:cxnSpLocks/>
            <a:stCxn id="33" idx="5"/>
            <a:endCxn id="24" idx="7"/>
          </p:cNvCxnSpPr>
          <p:nvPr/>
        </p:nvCxnSpPr>
        <p:spPr>
          <a:xfrm>
            <a:off x="1884297" y="3664352"/>
            <a:ext cx="1378517" cy="1045007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86F50CB1-358A-4DB2-9766-8AFF5C29B0D4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2913670" y="1476694"/>
            <a:ext cx="1068912" cy="70607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D6A47844-69D0-470F-B12B-E38D53F2623D}"/>
              </a:ext>
            </a:extLst>
          </p:cNvPr>
          <p:cNvCxnSpPr>
            <a:cxnSpLocks/>
            <a:stCxn id="38" idx="3"/>
            <a:endCxn id="32" idx="6"/>
          </p:cNvCxnSpPr>
          <p:nvPr/>
        </p:nvCxnSpPr>
        <p:spPr>
          <a:xfrm flipH="1">
            <a:off x="2959035" y="1721618"/>
            <a:ext cx="1438368" cy="5609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7C53586A-3C59-43E5-B5CC-792679865D4E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2946510" y="1243533"/>
            <a:ext cx="1738360" cy="97818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EB38C7D3-32A7-40D9-B2E8-C9B8E09FDEC5}"/>
              </a:ext>
            </a:extLst>
          </p:cNvPr>
          <p:cNvCxnSpPr>
            <a:cxnSpLocks/>
            <a:stCxn id="35" idx="3"/>
            <a:endCxn id="32" idx="7"/>
          </p:cNvCxnSpPr>
          <p:nvPr/>
        </p:nvCxnSpPr>
        <p:spPr>
          <a:xfrm flipH="1">
            <a:off x="2833218" y="895195"/>
            <a:ext cx="1149364" cy="122640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e 249">
            <a:extLst>
              <a:ext uri="{FF2B5EF4-FFF2-40B4-BE49-F238E27FC236}">
                <a16:creationId xmlns:a16="http://schemas.microsoft.com/office/drawing/2014/main" id="{03AA477B-39C8-4DAF-8038-A8BFEDC2467D}"/>
              </a:ext>
            </a:extLst>
          </p:cNvPr>
          <p:cNvGrpSpPr/>
          <p:nvPr/>
        </p:nvGrpSpPr>
        <p:grpSpPr>
          <a:xfrm>
            <a:off x="3452595" y="0"/>
            <a:ext cx="2224846" cy="2224846"/>
            <a:chOff x="5155870" y="657529"/>
            <a:chExt cx="1567543" cy="15675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024BD187-B944-4DFF-B4C8-476BF9B99A44}"/>
                </a:ext>
              </a:extLst>
            </p:cNvPr>
            <p:cNvSpPr/>
            <p:nvPr/>
          </p:nvSpPr>
          <p:spPr>
            <a:xfrm>
              <a:off x="5510149" y="11767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92A978C2-CE57-49D0-A128-8E16D20848B9}"/>
                </a:ext>
              </a:extLst>
            </p:cNvPr>
            <p:cNvSpPr/>
            <p:nvPr/>
          </p:nvSpPr>
          <p:spPr>
            <a:xfrm>
              <a:off x="6004955" y="142217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4FFEBA0-F3DF-43B6-B436-9B9F0DFD4239}"/>
                </a:ext>
              </a:extLst>
            </p:cNvPr>
            <p:cNvSpPr/>
            <p:nvPr/>
          </p:nvSpPr>
          <p:spPr>
            <a:xfrm>
              <a:off x="5510149" y="15864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51E9DD2C-3B99-4F1D-AFC1-7EDA6950D845}"/>
                </a:ext>
              </a:extLst>
            </p:cNvPr>
            <p:cNvSpPr/>
            <p:nvPr/>
          </p:nvSpPr>
          <p:spPr>
            <a:xfrm rot="2211313">
              <a:off x="5820887" y="1795949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5C5F9F15-0A21-463E-9BD3-90190C96A4F4}"/>
                </a:ext>
              </a:extLst>
            </p:cNvPr>
            <p:cNvSpPr/>
            <p:nvPr/>
          </p:nvSpPr>
          <p:spPr>
            <a:xfrm rot="21427448">
              <a:off x="6262253" y="1424156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8085B183-7256-4756-8C4A-9A7D5168F841}"/>
                </a:ext>
              </a:extLst>
            </p:cNvPr>
            <p:cNvSpPr/>
            <p:nvPr/>
          </p:nvSpPr>
          <p:spPr>
            <a:xfrm>
              <a:off x="5727863" y="1378634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2DB0CAF1-F730-4D82-BD38-ED79F53D4BCF}"/>
                </a:ext>
              </a:extLst>
            </p:cNvPr>
            <p:cNvSpPr/>
            <p:nvPr/>
          </p:nvSpPr>
          <p:spPr>
            <a:xfrm rot="250333">
              <a:off x="6241390" y="1054187"/>
              <a:ext cx="130628" cy="130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53EB70A-04B6-49BC-9D10-6305D4A12BC3}"/>
                </a:ext>
              </a:extLst>
            </p:cNvPr>
            <p:cNvSpPr/>
            <p:nvPr/>
          </p:nvSpPr>
          <p:spPr>
            <a:xfrm rot="1049815">
              <a:off x="5785259" y="986748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18716505-3FD2-4CB4-92CE-8FC65ECEFBCB}"/>
                </a:ext>
              </a:extLst>
            </p:cNvPr>
            <p:cNvSpPr/>
            <p:nvPr/>
          </p:nvSpPr>
          <p:spPr>
            <a:xfrm>
              <a:off x="5155870" y="657529"/>
              <a:ext cx="1567543" cy="156754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BFFC7F6E-5C0A-430B-BB36-1AC975A8FE0C}"/>
                </a:ext>
              </a:extLst>
            </p:cNvPr>
            <p:cNvCxnSpPr>
              <a:cxnSpLocks/>
              <a:stCxn id="35" idx="7"/>
              <a:endCxn id="42" idx="3"/>
            </p:cNvCxnSpPr>
            <p:nvPr/>
          </p:nvCxnSpPr>
          <p:spPr>
            <a:xfrm flipV="1">
              <a:off x="5621647" y="1082223"/>
              <a:ext cx="170993" cy="1136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823D9548-9185-4333-9798-BB480E6693E8}"/>
                </a:ext>
              </a:extLst>
            </p:cNvPr>
            <p:cNvCxnSpPr>
              <a:cxnSpLocks/>
              <a:stCxn id="41" idx="2"/>
              <a:endCxn id="42" idx="6"/>
            </p:cNvCxnSpPr>
            <p:nvPr/>
          </p:nvCxnSpPr>
          <p:spPr>
            <a:xfrm flipH="1" flipV="1">
              <a:off x="5912865" y="1071699"/>
              <a:ext cx="328698" cy="430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eur droit 126">
              <a:extLst>
                <a:ext uri="{FF2B5EF4-FFF2-40B4-BE49-F238E27FC236}">
                  <a16:creationId xmlns:a16="http://schemas.microsoft.com/office/drawing/2014/main" id="{BC159D34-145A-4E0D-B150-850B9DBE5B1D}"/>
                </a:ext>
              </a:extLst>
            </p:cNvPr>
            <p:cNvCxnSpPr>
              <a:cxnSpLocks/>
              <a:stCxn id="39" idx="0"/>
              <a:endCxn id="41" idx="4"/>
            </p:cNvCxnSpPr>
            <p:nvPr/>
          </p:nvCxnSpPr>
          <p:spPr>
            <a:xfrm flipH="1" flipV="1">
              <a:off x="6301952" y="1184642"/>
              <a:ext cx="22338" cy="23959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130">
              <a:extLst>
                <a:ext uri="{FF2B5EF4-FFF2-40B4-BE49-F238E27FC236}">
                  <a16:creationId xmlns:a16="http://schemas.microsoft.com/office/drawing/2014/main" id="{33D767B4-4F9C-4E91-8162-57D6AF26D789}"/>
                </a:ext>
              </a:extLst>
            </p:cNvPr>
            <p:cNvCxnSpPr>
              <a:cxnSpLocks/>
              <a:stCxn id="39" idx="2"/>
              <a:endCxn id="36" idx="6"/>
            </p:cNvCxnSpPr>
            <p:nvPr/>
          </p:nvCxnSpPr>
          <p:spPr>
            <a:xfrm flipH="1" flipV="1">
              <a:off x="6135583" y="1487490"/>
              <a:ext cx="126753" cy="52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eur droit 133">
              <a:extLst>
                <a:ext uri="{FF2B5EF4-FFF2-40B4-BE49-F238E27FC236}">
                  <a16:creationId xmlns:a16="http://schemas.microsoft.com/office/drawing/2014/main" id="{D7BB1AAE-79ED-4361-9C5C-63EE20CEF6EE}"/>
                </a:ext>
              </a:extLst>
            </p:cNvPr>
            <p:cNvCxnSpPr>
              <a:cxnSpLocks/>
              <a:stCxn id="39" idx="3"/>
              <a:endCxn id="38" idx="0"/>
            </p:cNvCxnSpPr>
            <p:nvPr/>
          </p:nvCxnSpPr>
          <p:spPr>
            <a:xfrm flipH="1">
              <a:off x="5925376" y="1537913"/>
              <a:ext cx="358382" cy="2710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87A8177B-D940-41C0-8CA4-ED9015977E89}"/>
                </a:ext>
              </a:extLst>
            </p:cNvPr>
            <p:cNvCxnSpPr>
              <a:cxnSpLocks/>
              <a:stCxn id="37" idx="5"/>
              <a:endCxn id="38" idx="2"/>
            </p:cNvCxnSpPr>
            <p:nvPr/>
          </p:nvCxnSpPr>
          <p:spPr>
            <a:xfrm>
              <a:off x="5621647" y="1697950"/>
              <a:ext cx="212293" cy="1241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D28C42C9-ADA5-401F-AD26-058E7BB2D77C}"/>
                </a:ext>
              </a:extLst>
            </p:cNvPr>
            <p:cNvCxnSpPr>
              <a:cxnSpLocks/>
              <a:stCxn id="37" idx="0"/>
              <a:endCxn id="35" idx="4"/>
            </p:cNvCxnSpPr>
            <p:nvPr/>
          </p:nvCxnSpPr>
          <p:spPr>
            <a:xfrm flipV="1">
              <a:off x="5575463" y="1307380"/>
              <a:ext cx="0" cy="27907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eur droit 143">
              <a:extLst>
                <a:ext uri="{FF2B5EF4-FFF2-40B4-BE49-F238E27FC236}">
                  <a16:creationId xmlns:a16="http://schemas.microsoft.com/office/drawing/2014/main" id="{B6D04D23-0B1F-425C-9D46-8BF8007BF570}"/>
                </a:ext>
              </a:extLst>
            </p:cNvPr>
            <p:cNvCxnSpPr>
              <a:cxnSpLocks/>
              <a:stCxn id="40" idx="1"/>
              <a:endCxn id="35" idx="5"/>
            </p:cNvCxnSpPr>
            <p:nvPr/>
          </p:nvCxnSpPr>
          <p:spPr>
            <a:xfrm flipH="1" flipV="1">
              <a:off x="5621647" y="1288250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146">
              <a:extLst>
                <a:ext uri="{FF2B5EF4-FFF2-40B4-BE49-F238E27FC236}">
                  <a16:creationId xmlns:a16="http://schemas.microsoft.com/office/drawing/2014/main" id="{3B83D41D-6166-46E3-B868-C7D10C275011}"/>
                </a:ext>
              </a:extLst>
            </p:cNvPr>
            <p:cNvCxnSpPr>
              <a:cxnSpLocks/>
              <a:stCxn id="42" idx="4"/>
              <a:endCxn id="40" idx="0"/>
            </p:cNvCxnSpPr>
            <p:nvPr/>
          </p:nvCxnSpPr>
          <p:spPr>
            <a:xfrm flipH="1">
              <a:off x="5793177" y="1114354"/>
              <a:ext cx="37759" cy="2642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eur droit 149">
              <a:extLst>
                <a:ext uri="{FF2B5EF4-FFF2-40B4-BE49-F238E27FC236}">
                  <a16:creationId xmlns:a16="http://schemas.microsoft.com/office/drawing/2014/main" id="{CA1C8D33-80F4-42B6-8A9F-52561678AACB}"/>
                </a:ext>
              </a:extLst>
            </p:cNvPr>
            <p:cNvCxnSpPr>
              <a:cxnSpLocks/>
              <a:stCxn id="36" idx="2"/>
              <a:endCxn id="40" idx="6"/>
            </p:cNvCxnSpPr>
            <p:nvPr/>
          </p:nvCxnSpPr>
          <p:spPr>
            <a:xfrm flipH="1" flipV="1">
              <a:off x="5858491" y="1443948"/>
              <a:ext cx="146464" cy="435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Connecteur droit 152">
            <a:extLst>
              <a:ext uri="{FF2B5EF4-FFF2-40B4-BE49-F238E27FC236}">
                <a16:creationId xmlns:a16="http://schemas.microsoft.com/office/drawing/2014/main" id="{AAB605E1-D53A-4775-929D-97B7D07170F6}"/>
              </a:ext>
            </a:extLst>
          </p:cNvPr>
          <p:cNvCxnSpPr>
            <a:cxnSpLocks/>
            <a:stCxn id="33" idx="6"/>
            <a:endCxn id="15" idx="2"/>
          </p:cNvCxnSpPr>
          <p:nvPr/>
        </p:nvCxnSpPr>
        <p:spPr>
          <a:xfrm>
            <a:off x="1992938" y="3402066"/>
            <a:ext cx="3904387" cy="32708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161">
            <a:extLst>
              <a:ext uri="{FF2B5EF4-FFF2-40B4-BE49-F238E27FC236}">
                <a16:creationId xmlns:a16="http://schemas.microsoft.com/office/drawing/2014/main" id="{94CC165E-4960-4406-93A9-F3CF2B9F1FD6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01822" y="2621530"/>
            <a:ext cx="96990" cy="14124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eur droit 164">
            <a:extLst>
              <a:ext uri="{FF2B5EF4-FFF2-40B4-BE49-F238E27FC236}">
                <a16:creationId xmlns:a16="http://schemas.microsoft.com/office/drawing/2014/main" id="{52E164B9-E208-4AB2-BC2E-E28BA5654D9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2841394" y="2591822"/>
            <a:ext cx="321779" cy="119052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eur droit 168">
            <a:extLst>
              <a:ext uri="{FF2B5EF4-FFF2-40B4-BE49-F238E27FC236}">
                <a16:creationId xmlns:a16="http://schemas.microsoft.com/office/drawing/2014/main" id="{20B13055-586B-4FDD-987B-CCB3974843F1}"/>
              </a:ext>
            </a:extLst>
          </p:cNvPr>
          <p:cNvCxnSpPr>
            <a:cxnSpLocks/>
            <a:stCxn id="13" idx="2"/>
            <a:endCxn id="32" idx="5"/>
          </p:cNvCxnSpPr>
          <p:nvPr/>
        </p:nvCxnSpPr>
        <p:spPr>
          <a:xfrm flipH="1" flipV="1">
            <a:off x="2934179" y="2485353"/>
            <a:ext cx="2960473" cy="63568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ZoneTexte 172">
            <a:extLst>
              <a:ext uri="{FF2B5EF4-FFF2-40B4-BE49-F238E27FC236}">
                <a16:creationId xmlns:a16="http://schemas.microsoft.com/office/drawing/2014/main" id="{246ED75A-0D96-4862-9291-2F0C2E178A7D}"/>
              </a:ext>
            </a:extLst>
          </p:cNvPr>
          <p:cNvSpPr txBox="1"/>
          <p:nvPr/>
        </p:nvSpPr>
        <p:spPr>
          <a:xfrm>
            <a:off x="5337945" y="4188788"/>
            <a:ext cx="23864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</a:rPr>
              <a:t>Community</a:t>
            </a:r>
          </a:p>
        </p:txBody>
      </p:sp>
      <p:grpSp>
        <p:nvGrpSpPr>
          <p:cNvPr id="252" name="Groupe 251">
            <a:extLst>
              <a:ext uri="{FF2B5EF4-FFF2-40B4-BE49-F238E27FC236}">
                <a16:creationId xmlns:a16="http://schemas.microsoft.com/office/drawing/2014/main" id="{71828E87-8E1F-405C-B4ED-FCB1CC2CD476}"/>
              </a:ext>
            </a:extLst>
          </p:cNvPr>
          <p:cNvGrpSpPr/>
          <p:nvPr/>
        </p:nvGrpSpPr>
        <p:grpSpPr>
          <a:xfrm>
            <a:off x="2409598" y="3494823"/>
            <a:ext cx="1641314" cy="1641315"/>
            <a:chOff x="4252392" y="3757184"/>
            <a:chExt cx="1239273" cy="12392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4863CE9-015B-43BA-801B-A96603141423}"/>
                </a:ext>
              </a:extLst>
            </p:cNvPr>
            <p:cNvSpPr/>
            <p:nvPr/>
          </p:nvSpPr>
          <p:spPr>
            <a:xfrm>
              <a:off x="4480956" y="4164279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0CE8B4A-6614-49FF-930E-888FEC00D3F3}"/>
                </a:ext>
              </a:extLst>
            </p:cNvPr>
            <p:cNvSpPr/>
            <p:nvPr/>
          </p:nvSpPr>
          <p:spPr>
            <a:xfrm rot="980710">
              <a:off x="4975762" y="4409703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E87D782-D77B-41BE-AE42-808F1AF6CC71}"/>
                </a:ext>
              </a:extLst>
            </p:cNvPr>
            <p:cNvSpPr/>
            <p:nvPr/>
          </p:nvSpPr>
          <p:spPr>
            <a:xfrm>
              <a:off x="4480956" y="4573979"/>
              <a:ext cx="130628" cy="130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6B363EC-074B-4B87-85D9-6E1E531A88E4}"/>
                </a:ext>
              </a:extLst>
            </p:cNvPr>
            <p:cNvSpPr/>
            <p:nvPr/>
          </p:nvSpPr>
          <p:spPr>
            <a:xfrm rot="14980026">
              <a:off x="4890654" y="4636161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96AC3D00-221E-46EA-94C1-04EE60F46F8C}"/>
                </a:ext>
              </a:extLst>
            </p:cNvPr>
            <p:cNvSpPr/>
            <p:nvPr/>
          </p:nvSpPr>
          <p:spPr>
            <a:xfrm rot="20229403">
              <a:off x="5233060" y="4411683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B4DC09A4-0309-4313-B71A-0F68B1125207}"/>
                </a:ext>
              </a:extLst>
            </p:cNvPr>
            <p:cNvSpPr/>
            <p:nvPr/>
          </p:nvSpPr>
          <p:spPr>
            <a:xfrm>
              <a:off x="4698670" y="4366161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10A67012-D8E1-4C5C-9EE9-490F1881EBFE}"/>
                </a:ext>
              </a:extLst>
            </p:cNvPr>
            <p:cNvSpPr/>
            <p:nvPr/>
          </p:nvSpPr>
          <p:spPr>
            <a:xfrm rot="1292663">
              <a:off x="5102432" y="403958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6C6D602E-CEC4-4F50-A2AE-FCF56929E1BE}"/>
                </a:ext>
              </a:extLst>
            </p:cNvPr>
            <p:cNvSpPr/>
            <p:nvPr/>
          </p:nvSpPr>
          <p:spPr>
            <a:xfrm>
              <a:off x="4756066" y="397427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40C2CF73-2E80-448C-82C4-DF84B214FA4F}"/>
                </a:ext>
              </a:extLst>
            </p:cNvPr>
            <p:cNvSpPr/>
            <p:nvPr/>
          </p:nvSpPr>
          <p:spPr>
            <a:xfrm>
              <a:off x="4252392" y="3757184"/>
              <a:ext cx="1239273" cy="12392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174" name="Connecteur droit 173">
              <a:extLst>
                <a:ext uri="{FF2B5EF4-FFF2-40B4-BE49-F238E27FC236}">
                  <a16:creationId xmlns:a16="http://schemas.microsoft.com/office/drawing/2014/main" id="{DC83D36A-4058-4351-8B48-64A704F966E6}"/>
                </a:ext>
              </a:extLst>
            </p:cNvPr>
            <p:cNvCxnSpPr>
              <a:cxnSpLocks/>
              <a:stCxn id="21" idx="7"/>
              <a:endCxn id="28" idx="2"/>
            </p:cNvCxnSpPr>
            <p:nvPr/>
          </p:nvCxnSpPr>
          <p:spPr>
            <a:xfrm flipV="1">
              <a:off x="4592454" y="4039589"/>
              <a:ext cx="163613" cy="1438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cteur droit 177">
              <a:extLst>
                <a:ext uri="{FF2B5EF4-FFF2-40B4-BE49-F238E27FC236}">
                  <a16:creationId xmlns:a16="http://schemas.microsoft.com/office/drawing/2014/main" id="{E6121569-74E2-4736-BDC1-06505117A75A}"/>
                </a:ext>
              </a:extLst>
            </p:cNvPr>
            <p:cNvCxnSpPr>
              <a:cxnSpLocks/>
              <a:stCxn id="26" idx="0"/>
              <a:endCxn id="28" idx="4"/>
            </p:cNvCxnSpPr>
            <p:nvPr/>
          </p:nvCxnSpPr>
          <p:spPr>
            <a:xfrm flipV="1">
              <a:off x="4763984" y="4104903"/>
              <a:ext cx="57396" cy="2612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cteur droit 180">
              <a:extLst>
                <a:ext uri="{FF2B5EF4-FFF2-40B4-BE49-F238E27FC236}">
                  <a16:creationId xmlns:a16="http://schemas.microsoft.com/office/drawing/2014/main" id="{7849DA23-26A8-4EEB-9CE8-E95E85F59768}"/>
                </a:ext>
              </a:extLst>
            </p:cNvPr>
            <p:cNvCxnSpPr>
              <a:cxnSpLocks/>
              <a:stCxn id="27" idx="2"/>
              <a:endCxn id="28" idx="6"/>
            </p:cNvCxnSpPr>
            <p:nvPr/>
          </p:nvCxnSpPr>
          <p:spPr>
            <a:xfrm flipH="1" flipV="1">
              <a:off x="4886694" y="4039589"/>
              <a:ext cx="220301" cy="413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183">
              <a:extLst>
                <a:ext uri="{FF2B5EF4-FFF2-40B4-BE49-F238E27FC236}">
                  <a16:creationId xmlns:a16="http://schemas.microsoft.com/office/drawing/2014/main" id="{444B6C01-42DD-4215-9CE3-712FBDE18B73}"/>
                </a:ext>
              </a:extLst>
            </p:cNvPr>
            <p:cNvCxnSpPr>
              <a:cxnSpLocks/>
              <a:stCxn id="25" idx="0"/>
              <a:endCxn id="27" idx="5"/>
            </p:cNvCxnSpPr>
            <p:nvPr/>
          </p:nvCxnSpPr>
          <p:spPr>
            <a:xfrm flipH="1" flipV="1">
              <a:off x="5193744" y="4164820"/>
              <a:ext cx="79274" cy="2519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cteur droit 190">
              <a:extLst>
                <a:ext uri="{FF2B5EF4-FFF2-40B4-BE49-F238E27FC236}">
                  <a16:creationId xmlns:a16="http://schemas.microsoft.com/office/drawing/2014/main" id="{2EDE2045-02B1-43D1-8CB6-8ABBD9785EB4}"/>
                </a:ext>
              </a:extLst>
            </p:cNvPr>
            <p:cNvCxnSpPr>
              <a:cxnSpLocks/>
              <a:stCxn id="22" idx="0"/>
              <a:endCxn id="27" idx="4"/>
            </p:cNvCxnSpPr>
            <p:nvPr/>
          </p:nvCxnSpPr>
          <p:spPr>
            <a:xfrm flipV="1">
              <a:off x="5059457" y="4165654"/>
              <a:ext cx="84304" cy="2466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eur droit 194">
              <a:extLst>
                <a:ext uri="{FF2B5EF4-FFF2-40B4-BE49-F238E27FC236}">
                  <a16:creationId xmlns:a16="http://schemas.microsoft.com/office/drawing/2014/main" id="{3F7EA4A7-F476-496F-8DC2-BFF14DA55DE5}"/>
                </a:ext>
              </a:extLst>
            </p:cNvPr>
            <p:cNvCxnSpPr>
              <a:cxnSpLocks/>
              <a:stCxn id="26" idx="6"/>
              <a:endCxn id="22" idx="2"/>
            </p:cNvCxnSpPr>
            <p:nvPr/>
          </p:nvCxnSpPr>
          <p:spPr>
            <a:xfrm>
              <a:off x="4829298" y="4431475"/>
              <a:ext cx="149104" cy="2516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cteur droit 197">
              <a:extLst>
                <a:ext uri="{FF2B5EF4-FFF2-40B4-BE49-F238E27FC236}">
                  <a16:creationId xmlns:a16="http://schemas.microsoft.com/office/drawing/2014/main" id="{9E7756E8-DEB8-438A-BAB1-16ED5FC3A2A1}"/>
                </a:ext>
              </a:extLst>
            </p:cNvPr>
            <p:cNvCxnSpPr>
              <a:cxnSpLocks/>
              <a:stCxn id="22" idx="4"/>
              <a:endCxn id="24" idx="5"/>
            </p:cNvCxnSpPr>
            <p:nvPr/>
          </p:nvCxnSpPr>
          <p:spPr>
            <a:xfrm flipH="1">
              <a:off x="4983227" y="4537691"/>
              <a:ext cx="39468" cy="10443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cteur droit 202">
              <a:extLst>
                <a:ext uri="{FF2B5EF4-FFF2-40B4-BE49-F238E27FC236}">
                  <a16:creationId xmlns:a16="http://schemas.microsoft.com/office/drawing/2014/main" id="{66C4C7AC-DB62-438F-ACF6-F56668900D7C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flipH="1">
              <a:off x="5017212" y="4502353"/>
              <a:ext cx="220971" cy="1764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cteur droit 205">
              <a:extLst>
                <a:ext uri="{FF2B5EF4-FFF2-40B4-BE49-F238E27FC236}">
                  <a16:creationId xmlns:a16="http://schemas.microsoft.com/office/drawing/2014/main" id="{6DAAC4F5-E6B9-4B6C-9CD4-F834B0C8392D}"/>
                </a:ext>
              </a:extLst>
            </p:cNvPr>
            <p:cNvCxnSpPr>
              <a:cxnSpLocks/>
              <a:stCxn id="24" idx="7"/>
              <a:endCxn id="23" idx="6"/>
            </p:cNvCxnSpPr>
            <p:nvPr/>
          </p:nvCxnSpPr>
          <p:spPr>
            <a:xfrm flipH="1" flipV="1">
              <a:off x="4611584" y="4639293"/>
              <a:ext cx="285030" cy="34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208">
              <a:extLst>
                <a:ext uri="{FF2B5EF4-FFF2-40B4-BE49-F238E27FC236}">
                  <a16:creationId xmlns:a16="http://schemas.microsoft.com/office/drawing/2014/main" id="{B07B7B22-A1C0-49D3-A649-ED36C723DA9B}"/>
                </a:ext>
              </a:extLst>
            </p:cNvPr>
            <p:cNvCxnSpPr>
              <a:cxnSpLocks/>
              <a:stCxn id="21" idx="4"/>
              <a:endCxn id="23" idx="0"/>
            </p:cNvCxnSpPr>
            <p:nvPr/>
          </p:nvCxnSpPr>
          <p:spPr>
            <a:xfrm>
              <a:off x="4546270" y="4294907"/>
              <a:ext cx="0" cy="27907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e 250">
            <a:extLst>
              <a:ext uri="{FF2B5EF4-FFF2-40B4-BE49-F238E27FC236}">
                <a16:creationId xmlns:a16="http://schemas.microsoft.com/office/drawing/2014/main" id="{47CE729A-F7A0-48F7-80B0-7F75278FCECA}"/>
              </a:ext>
            </a:extLst>
          </p:cNvPr>
          <p:cNvGrpSpPr/>
          <p:nvPr/>
        </p:nvGrpSpPr>
        <p:grpSpPr>
          <a:xfrm>
            <a:off x="5683142" y="2550474"/>
            <a:ext cx="1696049" cy="1696049"/>
            <a:chOff x="6303086" y="2604391"/>
            <a:chExt cx="1100970" cy="11009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8D4BA3A-B195-4C45-AD48-DD7196C48122}"/>
                </a:ext>
              </a:extLst>
            </p:cNvPr>
            <p:cNvSpPr/>
            <p:nvPr/>
          </p:nvSpPr>
          <p:spPr>
            <a:xfrm>
              <a:off x="6440385" y="29094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F904B389-EDC3-4FF0-AF35-7E11E9AE389C}"/>
                </a:ext>
              </a:extLst>
            </p:cNvPr>
            <p:cNvSpPr/>
            <p:nvPr/>
          </p:nvSpPr>
          <p:spPr>
            <a:xfrm rot="20603464">
              <a:off x="6935191" y="315487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367A7C1B-C36F-4979-8D72-D03E6D2B72AA}"/>
                </a:ext>
              </a:extLst>
            </p:cNvPr>
            <p:cNvSpPr/>
            <p:nvPr/>
          </p:nvSpPr>
          <p:spPr>
            <a:xfrm rot="794135">
              <a:off x="6440385" y="33191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F483B5C3-DAD1-4ED7-BF21-AEF09B3B3DCD}"/>
                </a:ext>
              </a:extLst>
            </p:cNvPr>
            <p:cNvSpPr/>
            <p:nvPr/>
          </p:nvSpPr>
          <p:spPr>
            <a:xfrm rot="9286316">
              <a:off x="6788727" y="3429987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F3D2DF6-6188-48FD-BD6C-2D62C41ACE53}"/>
                </a:ext>
              </a:extLst>
            </p:cNvPr>
            <p:cNvSpPr/>
            <p:nvPr/>
          </p:nvSpPr>
          <p:spPr>
            <a:xfrm>
              <a:off x="7192489" y="315685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B32E77E7-161C-482A-B076-A930490D3867}"/>
                </a:ext>
              </a:extLst>
            </p:cNvPr>
            <p:cNvSpPr/>
            <p:nvPr/>
          </p:nvSpPr>
          <p:spPr>
            <a:xfrm>
              <a:off x="6658099" y="3111334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1DEDB84-89DF-4582-A74B-519E95763A00}"/>
                </a:ext>
              </a:extLst>
            </p:cNvPr>
            <p:cNvSpPr/>
            <p:nvPr/>
          </p:nvSpPr>
          <p:spPr>
            <a:xfrm rot="20389773">
              <a:off x="7061861" y="278476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dirty="0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FB1EE71-57B1-4BE7-9993-EC9157A858FB}"/>
                </a:ext>
              </a:extLst>
            </p:cNvPr>
            <p:cNvSpPr/>
            <p:nvPr/>
          </p:nvSpPr>
          <p:spPr>
            <a:xfrm rot="418518">
              <a:off x="6715495" y="2719448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081387BB-A00A-407D-BCB2-2C2AD9F1276C}"/>
                </a:ext>
              </a:extLst>
            </p:cNvPr>
            <p:cNvSpPr/>
            <p:nvPr/>
          </p:nvSpPr>
          <p:spPr>
            <a:xfrm>
              <a:off x="6303086" y="2604391"/>
              <a:ext cx="1100970" cy="110097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212" name="Connecteur droit 211">
              <a:extLst>
                <a:ext uri="{FF2B5EF4-FFF2-40B4-BE49-F238E27FC236}">
                  <a16:creationId xmlns:a16="http://schemas.microsoft.com/office/drawing/2014/main" id="{D1A7382A-B99A-44E5-9144-72A32D005457}"/>
                </a:ext>
              </a:extLst>
            </p:cNvPr>
            <p:cNvCxnSpPr>
              <a:cxnSpLocks/>
              <a:stCxn id="15" idx="6"/>
              <a:endCxn id="16" idx="5"/>
            </p:cNvCxnSpPr>
            <p:nvPr/>
          </p:nvCxnSpPr>
          <p:spPr>
            <a:xfrm>
              <a:off x="6569278" y="3399420"/>
              <a:ext cx="223300" cy="737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cteur droit 216">
              <a:extLst>
                <a:ext uri="{FF2B5EF4-FFF2-40B4-BE49-F238E27FC236}">
                  <a16:creationId xmlns:a16="http://schemas.microsoft.com/office/drawing/2014/main" id="{22E56BB5-C55B-4B61-9996-AE907DC47265}"/>
                </a:ext>
              </a:extLst>
            </p:cNvPr>
            <p:cNvCxnSpPr>
              <a:cxnSpLocks/>
              <a:stCxn id="15" idx="0"/>
              <a:endCxn id="13" idx="4"/>
            </p:cNvCxnSpPr>
            <p:nvPr/>
          </p:nvCxnSpPr>
          <p:spPr>
            <a:xfrm flipH="1" flipV="1">
              <a:off x="6505699" y="3040080"/>
              <a:ext cx="14954" cy="2808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>
              <a:extLst>
                <a:ext uri="{FF2B5EF4-FFF2-40B4-BE49-F238E27FC236}">
                  <a16:creationId xmlns:a16="http://schemas.microsoft.com/office/drawing/2014/main" id="{CB4EF1DF-0426-4C9E-9D76-7247A8D066A6}"/>
                </a:ext>
              </a:extLst>
            </p:cNvPr>
            <p:cNvCxnSpPr>
              <a:cxnSpLocks/>
              <a:stCxn id="18" idx="1"/>
              <a:endCxn id="13" idx="5"/>
            </p:cNvCxnSpPr>
            <p:nvPr/>
          </p:nvCxnSpPr>
          <p:spPr>
            <a:xfrm flipH="1" flipV="1">
              <a:off x="6551883" y="3020950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cteur droit 222">
              <a:extLst>
                <a:ext uri="{FF2B5EF4-FFF2-40B4-BE49-F238E27FC236}">
                  <a16:creationId xmlns:a16="http://schemas.microsoft.com/office/drawing/2014/main" id="{0D5EB05F-037A-4ADB-B768-DB4C67E7C4BD}"/>
                </a:ext>
              </a:extLst>
            </p:cNvPr>
            <p:cNvCxnSpPr>
              <a:cxnSpLocks/>
              <a:stCxn id="17" idx="3"/>
              <a:endCxn id="16" idx="2"/>
            </p:cNvCxnSpPr>
            <p:nvPr/>
          </p:nvCxnSpPr>
          <p:spPr>
            <a:xfrm flipH="1">
              <a:off x="6913125" y="3268354"/>
              <a:ext cx="298494" cy="19910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cteur droit 225">
              <a:extLst>
                <a:ext uri="{FF2B5EF4-FFF2-40B4-BE49-F238E27FC236}">
                  <a16:creationId xmlns:a16="http://schemas.microsoft.com/office/drawing/2014/main" id="{D5BB700E-1204-4334-A303-BED33ED38AD9}"/>
                </a:ext>
              </a:extLst>
            </p:cNvPr>
            <p:cNvCxnSpPr>
              <a:cxnSpLocks/>
              <a:stCxn id="14" idx="3"/>
              <a:endCxn id="16" idx="3"/>
            </p:cNvCxnSpPr>
            <p:nvPr/>
          </p:nvCxnSpPr>
          <p:spPr>
            <a:xfrm flipH="1">
              <a:off x="6876135" y="3277648"/>
              <a:ext cx="93314" cy="1561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cteur droit 228">
              <a:extLst>
                <a:ext uri="{FF2B5EF4-FFF2-40B4-BE49-F238E27FC236}">
                  <a16:creationId xmlns:a16="http://schemas.microsoft.com/office/drawing/2014/main" id="{26E2FDF7-AA0E-4766-8508-5E79AAE6168C}"/>
                </a:ext>
              </a:extLst>
            </p:cNvPr>
            <p:cNvCxnSpPr>
              <a:cxnSpLocks/>
              <a:stCxn id="19" idx="3"/>
              <a:endCxn id="14" idx="7"/>
            </p:cNvCxnSpPr>
            <p:nvPr/>
          </p:nvCxnSpPr>
          <p:spPr>
            <a:xfrm flipH="1">
              <a:off x="7031560" y="2909352"/>
              <a:ext cx="68188" cy="2533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cteur droit 232">
              <a:extLst>
                <a:ext uri="{FF2B5EF4-FFF2-40B4-BE49-F238E27FC236}">
                  <a16:creationId xmlns:a16="http://schemas.microsoft.com/office/drawing/2014/main" id="{A0F95B37-93F7-486C-898A-90BC535D85C9}"/>
                </a:ext>
              </a:extLst>
            </p:cNvPr>
            <p:cNvCxnSpPr>
              <a:cxnSpLocks/>
              <a:stCxn id="20" idx="6"/>
              <a:endCxn id="19" idx="1"/>
            </p:cNvCxnSpPr>
            <p:nvPr/>
          </p:nvCxnSpPr>
          <p:spPr>
            <a:xfrm>
              <a:off x="6845640" y="2792694"/>
              <a:ext cx="222259" cy="299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eur droit 236">
              <a:extLst>
                <a:ext uri="{FF2B5EF4-FFF2-40B4-BE49-F238E27FC236}">
                  <a16:creationId xmlns:a16="http://schemas.microsoft.com/office/drawing/2014/main" id="{E3CCDFDF-84C9-4269-95F0-3B021C2CBFBD}"/>
                </a:ext>
              </a:extLst>
            </p:cNvPr>
            <p:cNvCxnSpPr>
              <a:cxnSpLocks/>
              <a:stCxn id="18" idx="0"/>
              <a:endCxn id="20" idx="4"/>
            </p:cNvCxnSpPr>
            <p:nvPr/>
          </p:nvCxnSpPr>
          <p:spPr>
            <a:xfrm flipV="1">
              <a:off x="6723413" y="2849593"/>
              <a:ext cx="49464" cy="26174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1" name="Connecteur droit 390">
            <a:extLst>
              <a:ext uri="{FF2B5EF4-FFF2-40B4-BE49-F238E27FC236}">
                <a16:creationId xmlns:a16="http://schemas.microsoft.com/office/drawing/2014/main" id="{F4DA39EA-14AC-4100-91EC-16E9E73415D2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2928140" y="2513680"/>
            <a:ext cx="2969185" cy="121546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>
            <a:extLst>
              <a:ext uri="{FF2B5EF4-FFF2-40B4-BE49-F238E27FC236}">
                <a16:creationId xmlns:a16="http://schemas.microsoft.com/office/drawing/2014/main" id="{A50380B2-7E58-46CE-8DFA-C4A22C790A56}"/>
              </a:ext>
            </a:extLst>
          </p:cNvPr>
          <p:cNvSpPr txBox="1"/>
          <p:nvPr/>
        </p:nvSpPr>
        <p:spPr>
          <a:xfrm>
            <a:off x="2173341" y="1529877"/>
            <a:ext cx="10569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</a:rPr>
              <a:t>Hub</a:t>
            </a:r>
          </a:p>
        </p:txBody>
      </p:sp>
    </p:spTree>
    <p:extLst>
      <p:ext uri="{BB962C8B-B14F-4D97-AF65-F5344CB8AC3E}">
        <p14:creationId xmlns:p14="http://schemas.microsoft.com/office/powerpoint/2010/main" val="1766791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FDC3F6D-8F75-416A-9E67-10F8EB6B9053}"/>
              </a:ext>
            </a:extLst>
          </p:cNvPr>
          <p:cNvSpPr/>
          <p:nvPr/>
        </p:nvSpPr>
        <p:spPr>
          <a:xfrm>
            <a:off x="0" y="0"/>
            <a:ext cx="1841699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Danger</a:t>
            </a:r>
          </a:p>
        </p:txBody>
      </p:sp>
      <p:sp>
        <p:nvSpPr>
          <p:cNvPr id="6" name="Signe Plus 5">
            <a:extLst>
              <a:ext uri="{FF2B5EF4-FFF2-40B4-BE49-F238E27FC236}">
                <a16:creationId xmlns:a16="http://schemas.microsoft.com/office/drawing/2014/main" id="{74DF169C-0A7D-4A16-8845-265BA15FB5FF}"/>
              </a:ext>
            </a:extLst>
          </p:cNvPr>
          <p:cNvSpPr/>
          <p:nvPr/>
        </p:nvSpPr>
        <p:spPr>
          <a:xfrm>
            <a:off x="644555" y="1140875"/>
            <a:ext cx="544650" cy="539346"/>
          </a:xfrm>
          <a:prstGeom prst="mathPlus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4DE2B91-878E-4EED-A024-D01B3756654B}"/>
              </a:ext>
            </a:extLst>
          </p:cNvPr>
          <p:cNvSpPr/>
          <p:nvPr/>
        </p:nvSpPr>
        <p:spPr>
          <a:xfrm>
            <a:off x="0" y="2043967"/>
            <a:ext cx="1841699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Stakes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02A11AD-5CF7-45EC-994D-900EA8DF071D}"/>
              </a:ext>
            </a:extLst>
          </p:cNvPr>
          <p:cNvCxnSpPr>
            <a:cxnSpLocks/>
          </p:cNvCxnSpPr>
          <p:nvPr/>
        </p:nvCxnSpPr>
        <p:spPr>
          <a:xfrm>
            <a:off x="2063752" y="1410547"/>
            <a:ext cx="1289633" cy="2"/>
          </a:xfrm>
          <a:prstGeom prst="straightConnector1">
            <a:avLst/>
          </a:prstGeom>
          <a:ln w="117475">
            <a:solidFill>
              <a:schemeClr val="accent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D009F3-C46A-4D57-B5BB-0D6C71238DE8}"/>
              </a:ext>
            </a:extLst>
          </p:cNvPr>
          <p:cNvSpPr/>
          <p:nvPr/>
        </p:nvSpPr>
        <p:spPr>
          <a:xfrm>
            <a:off x="3584393" y="1021984"/>
            <a:ext cx="1841699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Risks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8273017-5377-467B-B154-055425F2462E}"/>
              </a:ext>
            </a:extLst>
          </p:cNvPr>
          <p:cNvSpPr/>
          <p:nvPr/>
        </p:nvSpPr>
        <p:spPr>
          <a:xfrm>
            <a:off x="3584393" y="3087241"/>
            <a:ext cx="1841699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Event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8EEF0F5-3A66-4CB4-9833-50342A3C1DB3}"/>
              </a:ext>
            </a:extLst>
          </p:cNvPr>
          <p:cNvSpPr/>
          <p:nvPr/>
        </p:nvSpPr>
        <p:spPr>
          <a:xfrm>
            <a:off x="7098334" y="2043969"/>
            <a:ext cx="2183383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Consequence</a:t>
            </a:r>
          </a:p>
        </p:txBody>
      </p:sp>
      <p:sp>
        <p:nvSpPr>
          <p:cNvPr id="20" name="Signe Plus 19">
            <a:extLst>
              <a:ext uri="{FF2B5EF4-FFF2-40B4-BE49-F238E27FC236}">
                <a16:creationId xmlns:a16="http://schemas.microsoft.com/office/drawing/2014/main" id="{71D90D5B-62F3-48C3-A335-2B0654325877}"/>
              </a:ext>
            </a:extLst>
          </p:cNvPr>
          <p:cNvSpPr/>
          <p:nvPr/>
        </p:nvSpPr>
        <p:spPr>
          <a:xfrm>
            <a:off x="4232919" y="2162860"/>
            <a:ext cx="544650" cy="539346"/>
          </a:xfrm>
          <a:prstGeom prst="mathPlus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2734214-0022-49F6-8A9D-36EAB271B39D}"/>
              </a:ext>
            </a:extLst>
          </p:cNvPr>
          <p:cNvCxnSpPr>
            <a:cxnSpLocks/>
          </p:cNvCxnSpPr>
          <p:nvPr/>
        </p:nvCxnSpPr>
        <p:spPr>
          <a:xfrm>
            <a:off x="5613402" y="2432531"/>
            <a:ext cx="1289633" cy="2"/>
          </a:xfrm>
          <a:prstGeom prst="straightConnector1">
            <a:avLst/>
          </a:prstGeom>
          <a:ln w="117475">
            <a:solidFill>
              <a:schemeClr val="accent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519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60669" y="3040643"/>
            <a:ext cx="1014880" cy="1549360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89" y="4706944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03" y="5143122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89" y="5630461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8856315" y="2879728"/>
            <a:ext cx="1152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81055" y="3307755"/>
            <a:ext cx="512046" cy="512046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304806" y="1593850"/>
            <a:ext cx="3705386" cy="1575008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70133" y="937962"/>
            <a:ext cx="742950" cy="74295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932CD837-B3DA-4BDC-A02A-17453DAA84B1}"/>
              </a:ext>
            </a:extLst>
          </p:cNvPr>
          <p:cNvGrpSpPr/>
          <p:nvPr/>
        </p:nvGrpSpPr>
        <p:grpSpPr>
          <a:xfrm>
            <a:off x="4040179" y="3669427"/>
            <a:ext cx="2492103" cy="1869681"/>
            <a:chOff x="4352543" y="3457970"/>
            <a:chExt cx="2492103" cy="1869681"/>
          </a:xfrm>
        </p:grpSpPr>
        <p:pic>
          <p:nvPicPr>
            <p:cNvPr id="21" name="Graphique 20" descr="Ambulance avec un remplissage uni">
              <a:extLst>
                <a:ext uri="{FF2B5EF4-FFF2-40B4-BE49-F238E27FC236}">
                  <a16:creationId xmlns:a16="http://schemas.microsoft.com/office/drawing/2014/main" id="{AAE76D85-DDEF-49CE-B043-D985682CD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8974862" flipV="1">
              <a:off x="5141159" y="4383957"/>
              <a:ext cx="747104" cy="747104"/>
            </a:xfrm>
            <a:prstGeom prst="rect">
              <a:avLst/>
            </a:prstGeom>
          </p:spPr>
        </p:pic>
        <p:sp>
          <p:nvSpPr>
            <p:cNvPr id="2" name="Forme libre : forme 1">
              <a:extLst>
                <a:ext uri="{FF2B5EF4-FFF2-40B4-BE49-F238E27FC236}">
                  <a16:creationId xmlns:a16="http://schemas.microsoft.com/office/drawing/2014/main" id="{B5B49013-668F-481E-A2C8-FDC1EF49F36A}"/>
                </a:ext>
              </a:extLst>
            </p:cNvPr>
            <p:cNvSpPr/>
            <p:nvPr/>
          </p:nvSpPr>
          <p:spPr>
            <a:xfrm>
              <a:off x="4532677" y="3457970"/>
              <a:ext cx="1363211" cy="1424555"/>
            </a:xfrm>
            <a:custGeom>
              <a:avLst/>
              <a:gdLst>
                <a:gd name="connsiteX0" fmla="*/ 1677798 w 1677798"/>
                <a:gd name="connsiteY0" fmla="*/ 0 h 1753299"/>
                <a:gd name="connsiteX1" fmla="*/ 1602297 w 1677798"/>
                <a:gd name="connsiteY1" fmla="*/ 729842 h 1753299"/>
                <a:gd name="connsiteX2" fmla="*/ 1384183 w 1677798"/>
                <a:gd name="connsiteY2" fmla="*/ 1216404 h 1753299"/>
                <a:gd name="connsiteX3" fmla="*/ 0 w 1677798"/>
                <a:gd name="connsiteY3" fmla="*/ 1753299 h 1753299"/>
                <a:gd name="connsiteX0" fmla="*/ 1677798 w 1693288"/>
                <a:gd name="connsiteY0" fmla="*/ 0 h 1753299"/>
                <a:gd name="connsiteX1" fmla="*/ 1602297 w 1693288"/>
                <a:gd name="connsiteY1" fmla="*/ 729842 h 1753299"/>
                <a:gd name="connsiteX2" fmla="*/ 749183 w 1693288"/>
                <a:gd name="connsiteY2" fmla="*/ 1438654 h 1753299"/>
                <a:gd name="connsiteX3" fmla="*/ 0 w 1693288"/>
                <a:gd name="connsiteY3" fmla="*/ 1753299 h 1753299"/>
                <a:gd name="connsiteX0" fmla="*/ 1677798 w 1677798"/>
                <a:gd name="connsiteY0" fmla="*/ 0 h 1753299"/>
                <a:gd name="connsiteX1" fmla="*/ 1411797 w 1677798"/>
                <a:gd name="connsiteY1" fmla="*/ 761592 h 1753299"/>
                <a:gd name="connsiteX2" fmla="*/ 749183 w 1677798"/>
                <a:gd name="connsiteY2" fmla="*/ 1438654 h 1753299"/>
                <a:gd name="connsiteX3" fmla="*/ 0 w 1677798"/>
                <a:gd name="connsiteY3" fmla="*/ 1753299 h 1753299"/>
                <a:gd name="connsiteX0" fmla="*/ 1677798 w 1677798"/>
                <a:gd name="connsiteY0" fmla="*/ 0 h 1753299"/>
                <a:gd name="connsiteX1" fmla="*/ 1411797 w 1677798"/>
                <a:gd name="connsiteY1" fmla="*/ 761592 h 1753299"/>
                <a:gd name="connsiteX2" fmla="*/ 749183 w 1677798"/>
                <a:gd name="connsiteY2" fmla="*/ 1438654 h 1753299"/>
                <a:gd name="connsiteX3" fmla="*/ 0 w 1677798"/>
                <a:gd name="connsiteY3" fmla="*/ 1753299 h 175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7798" h="1753299">
                  <a:moveTo>
                    <a:pt x="1677798" y="0"/>
                  </a:moveTo>
                  <a:cubicBezTo>
                    <a:pt x="1664515" y="263554"/>
                    <a:pt x="1566566" y="521816"/>
                    <a:pt x="1411797" y="761592"/>
                  </a:cubicBezTo>
                  <a:cubicBezTo>
                    <a:pt x="1257028" y="1001368"/>
                    <a:pt x="1016232" y="1268078"/>
                    <a:pt x="749183" y="1438654"/>
                  </a:cubicBezTo>
                  <a:cubicBezTo>
                    <a:pt x="520234" y="1552080"/>
                    <a:pt x="558567" y="1570139"/>
                    <a:pt x="0" y="1753299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DAAEF6F2-C321-4608-8288-E8D3A0F3901A}"/>
                </a:ext>
              </a:extLst>
            </p:cNvPr>
            <p:cNvSpPr/>
            <p:nvPr/>
          </p:nvSpPr>
          <p:spPr>
            <a:xfrm>
              <a:off x="4625058" y="3884418"/>
              <a:ext cx="2219588" cy="1282983"/>
            </a:xfrm>
            <a:custGeom>
              <a:avLst/>
              <a:gdLst>
                <a:gd name="connsiteX0" fmla="*/ 5873750 w 5873750"/>
                <a:gd name="connsiteY0" fmla="*/ 0 h 2254250"/>
                <a:gd name="connsiteX1" fmla="*/ 3879850 w 5873750"/>
                <a:gd name="connsiteY1" fmla="*/ 1816100 h 2254250"/>
                <a:gd name="connsiteX2" fmla="*/ 0 w 5873750"/>
                <a:gd name="connsiteY2" fmla="*/ 2254250 h 2254250"/>
                <a:gd name="connsiteX3" fmla="*/ 0 w 5873750"/>
                <a:gd name="connsiteY3" fmla="*/ 2254250 h 2254250"/>
                <a:gd name="connsiteX0" fmla="*/ 5873750 w 5873750"/>
                <a:gd name="connsiteY0" fmla="*/ 0 h 2254250"/>
                <a:gd name="connsiteX1" fmla="*/ 3879850 w 5873750"/>
                <a:gd name="connsiteY1" fmla="*/ 1816100 h 2254250"/>
                <a:gd name="connsiteX2" fmla="*/ 0 w 5873750"/>
                <a:gd name="connsiteY2" fmla="*/ 2254250 h 2254250"/>
                <a:gd name="connsiteX3" fmla="*/ 0 w 5873750"/>
                <a:gd name="connsiteY3" fmla="*/ 2254250 h 2254250"/>
                <a:gd name="connsiteX0" fmla="*/ 5873750 w 5873750"/>
                <a:gd name="connsiteY0" fmla="*/ 0 h 2254250"/>
                <a:gd name="connsiteX1" fmla="*/ 3879850 w 5873750"/>
                <a:gd name="connsiteY1" fmla="*/ 1816100 h 2254250"/>
                <a:gd name="connsiteX2" fmla="*/ 0 w 5873750"/>
                <a:gd name="connsiteY2" fmla="*/ 2254250 h 2254250"/>
                <a:gd name="connsiteX3" fmla="*/ 0 w 5873750"/>
                <a:gd name="connsiteY3" fmla="*/ 2254250 h 2254250"/>
                <a:gd name="connsiteX0" fmla="*/ 5873750 w 5873750"/>
                <a:gd name="connsiteY0" fmla="*/ 0 h 2254250"/>
                <a:gd name="connsiteX1" fmla="*/ 3879850 w 5873750"/>
                <a:gd name="connsiteY1" fmla="*/ 1816100 h 2254250"/>
                <a:gd name="connsiteX2" fmla="*/ 0 w 5873750"/>
                <a:gd name="connsiteY2" fmla="*/ 2254250 h 2254250"/>
                <a:gd name="connsiteX3" fmla="*/ 0 w 5873750"/>
                <a:gd name="connsiteY3" fmla="*/ 2254250 h 2254250"/>
                <a:gd name="connsiteX0" fmla="*/ 5873750 w 5873750"/>
                <a:gd name="connsiteY0" fmla="*/ 0 h 2254250"/>
                <a:gd name="connsiteX1" fmla="*/ 3879850 w 5873750"/>
                <a:gd name="connsiteY1" fmla="*/ 1816100 h 2254250"/>
                <a:gd name="connsiteX2" fmla="*/ 0 w 5873750"/>
                <a:gd name="connsiteY2" fmla="*/ 2254250 h 2254250"/>
                <a:gd name="connsiteX3" fmla="*/ 0 w 5873750"/>
                <a:gd name="connsiteY3" fmla="*/ 2254250 h 2254250"/>
                <a:gd name="connsiteX0" fmla="*/ 5873750 w 5873750"/>
                <a:gd name="connsiteY0" fmla="*/ 0 h 2254250"/>
                <a:gd name="connsiteX1" fmla="*/ 3879850 w 5873750"/>
                <a:gd name="connsiteY1" fmla="*/ 1816100 h 2254250"/>
                <a:gd name="connsiteX2" fmla="*/ 0 w 5873750"/>
                <a:gd name="connsiteY2" fmla="*/ 2254250 h 2254250"/>
                <a:gd name="connsiteX3" fmla="*/ 0 w 5873750"/>
                <a:gd name="connsiteY3" fmla="*/ 2254250 h 2254250"/>
                <a:gd name="connsiteX0" fmla="*/ 5873750 w 5873750"/>
                <a:gd name="connsiteY0" fmla="*/ 0 h 2254250"/>
                <a:gd name="connsiteX1" fmla="*/ 3879850 w 5873750"/>
                <a:gd name="connsiteY1" fmla="*/ 1816100 h 2254250"/>
                <a:gd name="connsiteX2" fmla="*/ 0 w 5873750"/>
                <a:gd name="connsiteY2" fmla="*/ 2254250 h 2254250"/>
                <a:gd name="connsiteX3" fmla="*/ 0 w 5873750"/>
                <a:gd name="connsiteY3" fmla="*/ 2254250 h 2254250"/>
                <a:gd name="connsiteX0" fmla="*/ 5873750 w 5873750"/>
                <a:gd name="connsiteY0" fmla="*/ 0 h 2254250"/>
                <a:gd name="connsiteX1" fmla="*/ 3879850 w 5873750"/>
                <a:gd name="connsiteY1" fmla="*/ 1816100 h 2254250"/>
                <a:gd name="connsiteX2" fmla="*/ 0 w 5873750"/>
                <a:gd name="connsiteY2" fmla="*/ 2254250 h 2254250"/>
                <a:gd name="connsiteX3" fmla="*/ 0 w 5873750"/>
                <a:gd name="connsiteY3" fmla="*/ 2254250 h 225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3750" h="2254250">
                  <a:moveTo>
                    <a:pt x="5873750" y="0"/>
                  </a:moveTo>
                  <a:cubicBezTo>
                    <a:pt x="5366279" y="720196"/>
                    <a:pt x="5036608" y="1472142"/>
                    <a:pt x="3879850" y="1816100"/>
                  </a:cubicBezTo>
                  <a:cubicBezTo>
                    <a:pt x="2723092" y="2160058"/>
                    <a:pt x="0" y="2254250"/>
                    <a:pt x="0" y="2254250"/>
                  </a:cubicBezTo>
                  <a:lnTo>
                    <a:pt x="0" y="2254250"/>
                  </a:ln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6" name="Triangle isocèle 5">
              <a:extLst>
                <a:ext uri="{FF2B5EF4-FFF2-40B4-BE49-F238E27FC236}">
                  <a16:creationId xmlns:a16="http://schemas.microsoft.com/office/drawing/2014/main" id="{E023849E-5956-4758-8185-FAA17D001167}"/>
                </a:ext>
              </a:extLst>
            </p:cNvPr>
            <p:cNvSpPr/>
            <p:nvPr/>
          </p:nvSpPr>
          <p:spPr>
            <a:xfrm rot="16032553">
              <a:off x="4212247" y="4872478"/>
              <a:ext cx="595469" cy="31487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</p:grp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1823678" y="3287868"/>
            <a:ext cx="4129474" cy="596547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>
            <a:off x="6439254" y="4301563"/>
            <a:ext cx="215699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 Picture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939719" y="5232343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939719" y="5617881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464629" y="5044793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479435" y="5415994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944405" y="5988461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484121" y="5786574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62255D4B-592E-4FE9-A52F-DD417773067C}"/>
              </a:ext>
            </a:extLst>
          </p:cNvPr>
          <p:cNvSpPr/>
          <p:nvPr/>
        </p:nvSpPr>
        <p:spPr>
          <a:xfrm>
            <a:off x="5209994" y="640004"/>
            <a:ext cx="2352561" cy="1974924"/>
          </a:xfrm>
          <a:prstGeom prst="roundRect">
            <a:avLst>
              <a:gd name="adj" fmla="val 15169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7286234" y="644070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6" y="118723"/>
            <a:ext cx="7782359" cy="3949869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70436" y="2681172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90711" y="2274834"/>
            <a:ext cx="817245" cy="817245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05EDBBEC-B444-4091-9AE9-9212F129EF1A}"/>
              </a:ext>
            </a:extLst>
          </p:cNvPr>
          <p:cNvGrpSpPr/>
          <p:nvPr/>
        </p:nvGrpSpPr>
        <p:grpSpPr>
          <a:xfrm>
            <a:off x="5513401" y="2743463"/>
            <a:ext cx="3159500" cy="1391428"/>
            <a:chOff x="5974046" y="2235217"/>
            <a:chExt cx="3159500" cy="139142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5DD28807-F625-419B-ADE9-E19AA710C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46" y="2248187"/>
              <a:ext cx="3159500" cy="137845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3" name="Graphique 12" descr="Repère avec un remplissage uni">
              <a:extLst>
                <a:ext uri="{FF2B5EF4-FFF2-40B4-BE49-F238E27FC236}">
                  <a16:creationId xmlns:a16="http://schemas.microsoft.com/office/drawing/2014/main" id="{C97B8AAC-5983-46C5-903A-5F64969E6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22949" y="2235217"/>
              <a:ext cx="297180" cy="297180"/>
            </a:xfrm>
            <a:prstGeom prst="rect">
              <a:avLst/>
            </a:prstGeom>
          </p:spPr>
        </p:pic>
        <p:pic>
          <p:nvPicPr>
            <p:cNvPr id="11" name="Graphique 10" descr="Indicateur avec un remplissage uni">
              <a:extLst>
                <a:ext uri="{FF2B5EF4-FFF2-40B4-BE49-F238E27FC236}">
                  <a16:creationId xmlns:a16="http://schemas.microsoft.com/office/drawing/2014/main" id="{0D0A1A38-AEF8-4B98-9957-445A2BC2F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473170" y="2505959"/>
              <a:ext cx="297180" cy="297180"/>
            </a:xfrm>
            <a:prstGeom prst="rect">
              <a:avLst/>
            </a:prstGeom>
          </p:spPr>
        </p:pic>
        <p:pic>
          <p:nvPicPr>
            <p:cNvPr id="71" name="Graphique 70" descr="Repère avec un remplissage uni">
              <a:extLst>
                <a:ext uri="{FF2B5EF4-FFF2-40B4-BE49-F238E27FC236}">
                  <a16:creationId xmlns:a16="http://schemas.microsoft.com/office/drawing/2014/main" id="{5DB77092-0B32-47FB-AC96-397797CF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280520" y="2320692"/>
              <a:ext cx="297180" cy="297180"/>
            </a:xfrm>
            <a:prstGeom prst="rect">
              <a:avLst/>
            </a:prstGeom>
          </p:spPr>
        </p:pic>
        <p:pic>
          <p:nvPicPr>
            <p:cNvPr id="72" name="Graphique 71" descr="Indicateur avec un remplissage uni">
              <a:extLst>
                <a:ext uri="{FF2B5EF4-FFF2-40B4-BE49-F238E27FC236}">
                  <a16:creationId xmlns:a16="http://schemas.microsoft.com/office/drawing/2014/main" id="{3515F24D-6BE1-4592-A1A1-5D68BBB1C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237857" y="2469282"/>
              <a:ext cx="297180" cy="297180"/>
            </a:xfrm>
            <a:prstGeom prst="rect">
              <a:avLst/>
            </a:prstGeom>
          </p:spPr>
        </p:pic>
        <p:pic>
          <p:nvPicPr>
            <p:cNvPr id="73" name="Graphique 72" descr="Repère avec un remplissage uni">
              <a:extLst>
                <a:ext uri="{FF2B5EF4-FFF2-40B4-BE49-F238E27FC236}">
                  <a16:creationId xmlns:a16="http://schemas.microsoft.com/office/drawing/2014/main" id="{7530EB78-53D2-45DD-808D-BAE091BF5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33086" y="2384538"/>
              <a:ext cx="297180" cy="297180"/>
            </a:xfrm>
            <a:prstGeom prst="rect">
              <a:avLst/>
            </a:prstGeom>
          </p:spPr>
        </p:pic>
        <p:pic>
          <p:nvPicPr>
            <p:cNvPr id="74" name="Graphique 73" descr="Repère avec un remplissage uni">
              <a:extLst>
                <a:ext uri="{FF2B5EF4-FFF2-40B4-BE49-F238E27FC236}">
                  <a16:creationId xmlns:a16="http://schemas.microsoft.com/office/drawing/2014/main" id="{CDA28808-02CD-4F9A-8311-C1E5F72BC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773508" y="2733957"/>
              <a:ext cx="297180" cy="297180"/>
            </a:xfrm>
            <a:prstGeom prst="rect">
              <a:avLst/>
            </a:prstGeom>
          </p:spPr>
        </p:pic>
        <p:pic>
          <p:nvPicPr>
            <p:cNvPr id="75" name="Graphique 74" descr="Repère avec un remplissage uni">
              <a:extLst>
                <a:ext uri="{FF2B5EF4-FFF2-40B4-BE49-F238E27FC236}">
                  <a16:creationId xmlns:a16="http://schemas.microsoft.com/office/drawing/2014/main" id="{8210669D-DC7C-4487-B3BB-E83A0519E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659306" y="2788826"/>
              <a:ext cx="297180" cy="297180"/>
            </a:xfrm>
            <a:prstGeom prst="rect">
              <a:avLst/>
            </a:prstGeom>
          </p:spPr>
        </p:pic>
      </p:grpSp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529096" y="3283337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026406" y="3598336"/>
            <a:ext cx="668655" cy="668655"/>
          </a:xfrm>
          <a:prstGeom prst="rect">
            <a:avLst/>
          </a:prstGeom>
        </p:spPr>
      </p:pic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180501" y="909822"/>
            <a:ext cx="742950" cy="742950"/>
          </a:xfrm>
          <a:prstGeom prst="rect">
            <a:avLst/>
          </a:prstGeom>
        </p:spPr>
      </p:pic>
      <p:pic>
        <p:nvPicPr>
          <p:cNvPr id="84" name="Graphique 83" descr="Écran avec un remplissage uni">
            <a:extLst>
              <a:ext uri="{FF2B5EF4-FFF2-40B4-BE49-F238E27FC236}">
                <a16:creationId xmlns:a16="http://schemas.microsoft.com/office/drawing/2014/main" id="{BDCACEDD-194E-4B74-B867-FB6C88EAE6B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174496" y="2048436"/>
            <a:ext cx="742950" cy="742950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id="{C975FE27-6F83-4CDA-8442-268A02506C09}"/>
              </a:ext>
            </a:extLst>
          </p:cNvPr>
          <p:cNvSpPr txBox="1"/>
          <p:nvPr/>
        </p:nvSpPr>
        <p:spPr>
          <a:xfrm>
            <a:off x="5402042" y="640004"/>
            <a:ext cx="196846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System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FAF58E6F-2D5C-4A59-A061-1A9A02F62393}"/>
              </a:ext>
            </a:extLst>
          </p:cNvPr>
          <p:cNvGrpSpPr/>
          <p:nvPr/>
        </p:nvGrpSpPr>
        <p:grpSpPr>
          <a:xfrm>
            <a:off x="5930004" y="1209564"/>
            <a:ext cx="912541" cy="835805"/>
            <a:chOff x="5927306" y="1169208"/>
            <a:chExt cx="912541" cy="835805"/>
          </a:xfrm>
        </p:grpSpPr>
        <p:pic>
          <p:nvPicPr>
            <p:cNvPr id="80" name="Graphique 79" descr="Engrenages">
              <a:extLst>
                <a:ext uri="{FF2B5EF4-FFF2-40B4-BE49-F238E27FC236}">
                  <a16:creationId xmlns:a16="http://schemas.microsoft.com/office/drawing/2014/main" id="{FBD849FC-6456-4A14-90B0-90FEE396B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228966" y="1394132"/>
              <a:ext cx="610881" cy="610881"/>
            </a:xfrm>
            <a:prstGeom prst="rect">
              <a:avLst/>
            </a:prstGeom>
          </p:spPr>
        </p:pic>
        <p:pic>
          <p:nvPicPr>
            <p:cNvPr id="41" name="Graphique 40" descr="Intelligence artificielle avec un remplissage uni">
              <a:extLst>
                <a:ext uri="{FF2B5EF4-FFF2-40B4-BE49-F238E27FC236}">
                  <a16:creationId xmlns:a16="http://schemas.microsoft.com/office/drawing/2014/main" id="{061E922C-BAC4-4137-8AD9-8DB79B7D4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927306" y="1169208"/>
              <a:ext cx="619071" cy="619071"/>
            </a:xfrm>
            <a:prstGeom prst="rect">
              <a:avLst/>
            </a:prstGeom>
          </p:spPr>
        </p:pic>
      </p:grpSp>
      <p:sp>
        <p:nvSpPr>
          <p:cNvPr id="51" name="Forme libre : forme 50">
            <a:extLst>
              <a:ext uri="{FF2B5EF4-FFF2-40B4-BE49-F238E27FC236}">
                <a16:creationId xmlns:a16="http://schemas.microsoft.com/office/drawing/2014/main" id="{1D83AE98-8D07-448E-93D6-D957456233A0}"/>
              </a:ext>
            </a:extLst>
          </p:cNvPr>
          <p:cNvSpPr/>
          <p:nvPr/>
        </p:nvSpPr>
        <p:spPr>
          <a:xfrm>
            <a:off x="6550025" y="1214670"/>
            <a:ext cx="619125" cy="163280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E170F661-F1D5-42A8-BC7B-E2440F012F1D}"/>
              </a:ext>
            </a:extLst>
          </p:cNvPr>
          <p:cNvSpPr/>
          <p:nvPr/>
        </p:nvSpPr>
        <p:spPr>
          <a:xfrm>
            <a:off x="6731000" y="1898650"/>
            <a:ext cx="460375" cy="333375"/>
          </a:xfrm>
          <a:custGeom>
            <a:avLst/>
            <a:gdLst>
              <a:gd name="connsiteX0" fmla="*/ 0 w 460375"/>
              <a:gd name="connsiteY0" fmla="*/ 0 h 333375"/>
              <a:gd name="connsiteX1" fmla="*/ 149225 w 460375"/>
              <a:gd name="connsiteY1" fmla="*/ 225425 h 333375"/>
              <a:gd name="connsiteX2" fmla="*/ 460375 w 460375"/>
              <a:gd name="connsiteY2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375" h="333375">
                <a:moveTo>
                  <a:pt x="0" y="0"/>
                </a:moveTo>
                <a:cubicBezTo>
                  <a:pt x="36248" y="84931"/>
                  <a:pt x="72496" y="169863"/>
                  <a:pt x="149225" y="225425"/>
                </a:cubicBezTo>
                <a:cubicBezTo>
                  <a:pt x="225954" y="280987"/>
                  <a:pt x="343164" y="307181"/>
                  <a:pt x="460375" y="33337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8AB16449-F099-41B5-96FA-C5F152A79DBB}"/>
              </a:ext>
            </a:extLst>
          </p:cNvPr>
          <p:cNvSpPr/>
          <p:nvPr/>
        </p:nvSpPr>
        <p:spPr>
          <a:xfrm>
            <a:off x="5373994" y="1548131"/>
            <a:ext cx="610881" cy="45719"/>
          </a:xfrm>
          <a:custGeom>
            <a:avLst/>
            <a:gdLst>
              <a:gd name="connsiteX0" fmla="*/ 0 w 708025"/>
              <a:gd name="connsiteY0" fmla="*/ 22669 h 22669"/>
              <a:gd name="connsiteX1" fmla="*/ 447675 w 708025"/>
              <a:gd name="connsiteY1" fmla="*/ 444 h 22669"/>
              <a:gd name="connsiteX2" fmla="*/ 708025 w 708025"/>
              <a:gd name="connsiteY2" fmla="*/ 9969 h 2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025" h="22669">
                <a:moveTo>
                  <a:pt x="0" y="22669"/>
                </a:moveTo>
                <a:cubicBezTo>
                  <a:pt x="164835" y="12615"/>
                  <a:pt x="329671" y="2561"/>
                  <a:pt x="447675" y="444"/>
                </a:cubicBezTo>
                <a:cubicBezTo>
                  <a:pt x="565679" y="-1673"/>
                  <a:pt x="636852" y="4148"/>
                  <a:pt x="708025" y="9969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que 87" descr="Ouverture avec un remplissage uni">
            <a:extLst>
              <a:ext uri="{FF2B5EF4-FFF2-40B4-BE49-F238E27FC236}">
                <a16:creationId xmlns:a16="http://schemas.microsoft.com/office/drawing/2014/main" id="{C445B150-7F2C-484E-997A-68B3DC0FC05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019241" y="1419665"/>
            <a:ext cx="359135" cy="359135"/>
          </a:xfrm>
          <a:prstGeom prst="rect">
            <a:avLst/>
          </a:prstGeom>
        </p:spPr>
      </p:pic>
      <p:pic>
        <p:nvPicPr>
          <p:cNvPr id="89" name="Graphique 88" descr="Ouverture avec un remplissage uni">
            <a:extLst>
              <a:ext uri="{FF2B5EF4-FFF2-40B4-BE49-F238E27FC236}">
                <a16:creationId xmlns:a16="http://schemas.microsoft.com/office/drawing/2014/main" id="{3215DDAB-AB94-4F45-B06D-880754FDBB3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019241" y="1892777"/>
            <a:ext cx="359135" cy="359135"/>
          </a:xfrm>
          <a:prstGeom prst="rect">
            <a:avLst/>
          </a:prstGeom>
        </p:spPr>
      </p:pic>
      <p:pic>
        <p:nvPicPr>
          <p:cNvPr id="90" name="Graphique 89" descr="Ouverture avec un remplissage uni">
            <a:extLst>
              <a:ext uri="{FF2B5EF4-FFF2-40B4-BE49-F238E27FC236}">
                <a16:creationId xmlns:a16="http://schemas.microsoft.com/office/drawing/2014/main" id="{9587B1E6-7156-49FE-AA5A-9AF68EF5DA5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019241" y="946553"/>
            <a:ext cx="359135" cy="359135"/>
          </a:xfrm>
          <a:prstGeom prst="rect">
            <a:avLst/>
          </a:prstGeom>
        </p:spPr>
      </p:pic>
      <p:sp>
        <p:nvSpPr>
          <p:cNvPr id="91" name="Forme libre : forme 90">
            <a:extLst>
              <a:ext uri="{FF2B5EF4-FFF2-40B4-BE49-F238E27FC236}">
                <a16:creationId xmlns:a16="http://schemas.microsoft.com/office/drawing/2014/main" id="{290010FF-3306-4E50-8C2B-F8462D296B43}"/>
              </a:ext>
            </a:extLst>
          </p:cNvPr>
          <p:cNvSpPr/>
          <p:nvPr/>
        </p:nvSpPr>
        <p:spPr>
          <a:xfrm rot="10800000">
            <a:off x="6743383" y="1432577"/>
            <a:ext cx="434295" cy="74846"/>
          </a:xfrm>
          <a:custGeom>
            <a:avLst/>
            <a:gdLst>
              <a:gd name="connsiteX0" fmla="*/ 0 w 619125"/>
              <a:gd name="connsiteY0" fmla="*/ 163280 h 163280"/>
              <a:gd name="connsiteX1" fmla="*/ 298450 w 619125"/>
              <a:gd name="connsiteY1" fmla="*/ 23580 h 163280"/>
              <a:gd name="connsiteX2" fmla="*/ 619125 w 619125"/>
              <a:gd name="connsiteY2" fmla="*/ 1355 h 16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125" h="163280">
                <a:moveTo>
                  <a:pt x="0" y="163280"/>
                </a:moveTo>
                <a:cubicBezTo>
                  <a:pt x="97631" y="106923"/>
                  <a:pt x="195263" y="50567"/>
                  <a:pt x="298450" y="23580"/>
                </a:cubicBezTo>
                <a:cubicBezTo>
                  <a:pt x="401637" y="-3407"/>
                  <a:pt x="510381" y="-1026"/>
                  <a:pt x="619125" y="135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21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orme libre : forme 106">
            <a:extLst>
              <a:ext uri="{FF2B5EF4-FFF2-40B4-BE49-F238E27FC236}">
                <a16:creationId xmlns:a16="http://schemas.microsoft.com/office/drawing/2014/main" id="{8D4B0DD2-917F-4414-9F64-2BF29AA4D51A}"/>
              </a:ext>
            </a:extLst>
          </p:cNvPr>
          <p:cNvSpPr/>
          <p:nvPr/>
        </p:nvSpPr>
        <p:spPr>
          <a:xfrm>
            <a:off x="-1" y="0"/>
            <a:ext cx="9922716" cy="6860310"/>
          </a:xfrm>
          <a:custGeom>
            <a:avLst/>
            <a:gdLst>
              <a:gd name="connsiteX0" fmla="*/ 4795823 w 9922716"/>
              <a:gd name="connsiteY0" fmla="*/ 6858001 h 6860310"/>
              <a:gd name="connsiteX1" fmla="*/ 4797393 w 9922716"/>
              <a:gd name="connsiteY1" fmla="*/ 6858001 h 6860310"/>
              <a:gd name="connsiteX2" fmla="*/ 4796717 w 9922716"/>
              <a:gd name="connsiteY2" fmla="*/ 6860310 h 6860310"/>
              <a:gd name="connsiteX3" fmla="*/ 9922716 w 9922716"/>
              <a:gd name="connsiteY3" fmla="*/ 6758722 h 6860310"/>
              <a:gd name="connsiteX4" fmla="*/ 9922716 w 9922716"/>
              <a:gd name="connsiteY4" fmla="*/ 6858001 h 6860310"/>
              <a:gd name="connsiteX5" fmla="*/ 9840409 w 9922716"/>
              <a:gd name="connsiteY5" fmla="*/ 6858001 h 6860310"/>
              <a:gd name="connsiteX6" fmla="*/ 9851283 w 9922716"/>
              <a:gd name="connsiteY6" fmla="*/ 6845951 h 6860310"/>
              <a:gd name="connsiteX7" fmla="*/ 9335866 w 9922716"/>
              <a:gd name="connsiteY7" fmla="*/ 73686 h 6860310"/>
              <a:gd name="connsiteX8" fmla="*/ 9366129 w 9922716"/>
              <a:gd name="connsiteY8" fmla="*/ 108060 h 6860310"/>
              <a:gd name="connsiteX9" fmla="*/ 9367459 w 9922716"/>
              <a:gd name="connsiteY9" fmla="*/ 107962 h 6860310"/>
              <a:gd name="connsiteX10" fmla="*/ 0 w 9922716"/>
              <a:gd name="connsiteY10" fmla="*/ 0 h 6860310"/>
              <a:gd name="connsiteX11" fmla="*/ 145636 w 9922716"/>
              <a:gd name="connsiteY11" fmla="*/ 0 h 6860310"/>
              <a:gd name="connsiteX12" fmla="*/ 145636 w 9922716"/>
              <a:gd name="connsiteY12" fmla="*/ 1 h 6860310"/>
              <a:gd name="connsiteX13" fmla="*/ 851650 w 9922716"/>
              <a:gd name="connsiteY13" fmla="*/ 1 h 6860310"/>
              <a:gd name="connsiteX14" fmla="*/ 885725 w 9922716"/>
              <a:gd name="connsiteY14" fmla="*/ 20433 h 6860310"/>
              <a:gd name="connsiteX15" fmla="*/ 3019788 w 9922716"/>
              <a:gd name="connsiteY15" fmla="*/ 2008102 h 6860310"/>
              <a:gd name="connsiteX16" fmla="*/ 4766295 w 9922716"/>
              <a:gd name="connsiteY16" fmla="*/ 4565391 h 6860310"/>
              <a:gd name="connsiteX17" fmla="*/ 4787119 w 9922716"/>
              <a:gd name="connsiteY17" fmla="*/ 4626779 h 6860310"/>
              <a:gd name="connsiteX18" fmla="*/ 4781332 w 9922716"/>
              <a:gd name="connsiteY18" fmla="*/ 4686618 h 6860310"/>
              <a:gd name="connsiteX19" fmla="*/ 4784241 w 9922716"/>
              <a:gd name="connsiteY19" fmla="*/ 4764103 h 6860310"/>
              <a:gd name="connsiteX20" fmla="*/ 4784242 w 9922716"/>
              <a:gd name="connsiteY20" fmla="*/ 4764103 h 6860310"/>
              <a:gd name="connsiteX21" fmla="*/ 4781333 w 9922716"/>
              <a:gd name="connsiteY21" fmla="*/ 4686619 h 6860310"/>
              <a:gd name="connsiteX22" fmla="*/ 4787120 w 9922716"/>
              <a:gd name="connsiteY22" fmla="*/ 4626780 h 6860310"/>
              <a:gd name="connsiteX23" fmla="*/ 4817436 w 9922716"/>
              <a:gd name="connsiteY23" fmla="*/ 4716149 h 6860310"/>
              <a:gd name="connsiteX24" fmla="*/ 4828965 w 9922716"/>
              <a:gd name="connsiteY24" fmla="*/ 4767398 h 6860310"/>
              <a:gd name="connsiteX25" fmla="*/ 4828966 w 9922716"/>
              <a:gd name="connsiteY25" fmla="*/ 4767398 h 6860310"/>
              <a:gd name="connsiteX26" fmla="*/ 4817436 w 9922716"/>
              <a:gd name="connsiteY26" fmla="*/ 4716148 h 6860310"/>
              <a:gd name="connsiteX27" fmla="*/ 4787120 w 9922716"/>
              <a:gd name="connsiteY27" fmla="*/ 4626779 h 6860310"/>
              <a:gd name="connsiteX28" fmla="*/ 4798025 w 9922716"/>
              <a:gd name="connsiteY28" fmla="*/ 4514022 h 6860310"/>
              <a:gd name="connsiteX29" fmla="*/ 6274594 w 9922716"/>
              <a:gd name="connsiteY29" fmla="*/ 1880240 h 6860310"/>
              <a:gd name="connsiteX30" fmla="*/ 8657982 w 9922716"/>
              <a:gd name="connsiteY30" fmla="*/ 26453 h 6860310"/>
              <a:gd name="connsiteX31" fmla="*/ 8763114 w 9922716"/>
              <a:gd name="connsiteY31" fmla="*/ 1 h 6860310"/>
              <a:gd name="connsiteX32" fmla="*/ 9199949 w 9922716"/>
              <a:gd name="connsiteY32" fmla="*/ 1 h 6860310"/>
              <a:gd name="connsiteX33" fmla="*/ 9235946 w 9922716"/>
              <a:gd name="connsiteY33" fmla="*/ 10660 h 6860310"/>
              <a:gd name="connsiteX34" fmla="*/ 9199949 w 9922716"/>
              <a:gd name="connsiteY34" fmla="*/ 0 h 6860310"/>
              <a:gd name="connsiteX35" fmla="*/ 9922716 w 9922716"/>
              <a:gd name="connsiteY35" fmla="*/ 0 h 6860310"/>
              <a:gd name="connsiteX36" fmla="*/ 9922716 w 9922716"/>
              <a:gd name="connsiteY36" fmla="*/ 1580356 h 6860310"/>
              <a:gd name="connsiteX37" fmla="*/ 9900094 w 9922716"/>
              <a:gd name="connsiteY37" fmla="*/ 1584238 h 6860310"/>
              <a:gd name="connsiteX38" fmla="*/ 9126481 w 9922716"/>
              <a:gd name="connsiteY38" fmla="*/ 1837644 h 6860310"/>
              <a:gd name="connsiteX39" fmla="*/ 9056969 w 9922716"/>
              <a:gd name="connsiteY39" fmla="*/ 1869964 h 6860310"/>
              <a:gd name="connsiteX40" fmla="*/ 9056969 w 9922716"/>
              <a:gd name="connsiteY40" fmla="*/ 1869965 h 6860310"/>
              <a:gd name="connsiteX41" fmla="*/ 8963906 w 9922716"/>
              <a:gd name="connsiteY41" fmla="*/ 1913234 h 6860310"/>
              <a:gd name="connsiteX42" fmla="*/ 6462411 w 9922716"/>
              <a:gd name="connsiteY42" fmla="*/ 3932171 h 6860310"/>
              <a:gd name="connsiteX43" fmla="*/ 5626942 w 9922716"/>
              <a:gd name="connsiteY43" fmla="*/ 5057962 h 6860310"/>
              <a:gd name="connsiteX44" fmla="*/ 5510593 w 9922716"/>
              <a:gd name="connsiteY44" fmla="*/ 5252968 h 6860310"/>
              <a:gd name="connsiteX45" fmla="*/ 5402257 w 9922716"/>
              <a:gd name="connsiteY45" fmla="*/ 5434542 h 6860310"/>
              <a:gd name="connsiteX46" fmla="*/ 4841283 w 9922716"/>
              <a:gd name="connsiteY46" fmla="*/ 6708055 h 6860310"/>
              <a:gd name="connsiteX47" fmla="*/ 4797394 w 9922716"/>
              <a:gd name="connsiteY47" fmla="*/ 6858000 h 6860310"/>
              <a:gd name="connsiteX48" fmla="*/ 4795824 w 9922716"/>
              <a:gd name="connsiteY48" fmla="*/ 6858000 h 6860310"/>
              <a:gd name="connsiteX49" fmla="*/ 4781305 w 9922716"/>
              <a:gd name="connsiteY49" fmla="*/ 6820505 h 6860310"/>
              <a:gd name="connsiteX50" fmla="*/ 2894766 w 9922716"/>
              <a:gd name="connsiteY50" fmla="*/ 4106534 h 6860310"/>
              <a:gd name="connsiteX51" fmla="*/ 15629 w 9922716"/>
              <a:gd name="connsiteY51" fmla="*/ 2144771 h 6860310"/>
              <a:gd name="connsiteX52" fmla="*/ 0 w 9922716"/>
              <a:gd name="connsiteY52" fmla="*/ 2139309 h 686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9922716" h="6860310">
                <a:moveTo>
                  <a:pt x="4795823" y="6858001"/>
                </a:moveTo>
                <a:lnTo>
                  <a:pt x="4797393" y="6858001"/>
                </a:lnTo>
                <a:lnTo>
                  <a:pt x="4796717" y="6860310"/>
                </a:lnTo>
                <a:close/>
                <a:moveTo>
                  <a:pt x="9922716" y="6758722"/>
                </a:moveTo>
                <a:lnTo>
                  <a:pt x="9922716" y="6858001"/>
                </a:lnTo>
                <a:lnTo>
                  <a:pt x="9840409" y="6858001"/>
                </a:lnTo>
                <a:lnTo>
                  <a:pt x="9851283" y="6845951"/>
                </a:lnTo>
                <a:close/>
                <a:moveTo>
                  <a:pt x="9335866" y="73686"/>
                </a:moveTo>
                <a:lnTo>
                  <a:pt x="9366129" y="108060"/>
                </a:lnTo>
                <a:lnTo>
                  <a:pt x="9367459" y="107962"/>
                </a:lnTo>
                <a:close/>
                <a:moveTo>
                  <a:pt x="0" y="0"/>
                </a:moveTo>
                <a:lnTo>
                  <a:pt x="145636" y="0"/>
                </a:lnTo>
                <a:lnTo>
                  <a:pt x="145636" y="1"/>
                </a:lnTo>
                <a:lnTo>
                  <a:pt x="851650" y="1"/>
                </a:lnTo>
                <a:lnTo>
                  <a:pt x="885725" y="20433"/>
                </a:lnTo>
                <a:cubicBezTo>
                  <a:pt x="1437063" y="373867"/>
                  <a:pt x="2227102" y="1097427"/>
                  <a:pt x="3019788" y="2008102"/>
                </a:cubicBezTo>
                <a:cubicBezTo>
                  <a:pt x="3891744" y="3009846"/>
                  <a:pt x="4539895" y="3977199"/>
                  <a:pt x="4766295" y="4565391"/>
                </a:cubicBezTo>
                <a:lnTo>
                  <a:pt x="4787119" y="4626779"/>
                </a:lnTo>
                <a:lnTo>
                  <a:pt x="4781332" y="4686618"/>
                </a:lnTo>
                <a:lnTo>
                  <a:pt x="4784241" y="4764103"/>
                </a:lnTo>
                <a:lnTo>
                  <a:pt x="4784242" y="4764103"/>
                </a:lnTo>
                <a:lnTo>
                  <a:pt x="4781333" y="4686619"/>
                </a:lnTo>
                <a:lnTo>
                  <a:pt x="4787120" y="4626780"/>
                </a:lnTo>
                <a:lnTo>
                  <a:pt x="4817436" y="4716149"/>
                </a:lnTo>
                <a:lnTo>
                  <a:pt x="4828965" y="4767398"/>
                </a:lnTo>
                <a:lnTo>
                  <a:pt x="4828966" y="4767398"/>
                </a:lnTo>
                <a:lnTo>
                  <a:pt x="4817436" y="4716148"/>
                </a:lnTo>
                <a:lnTo>
                  <a:pt x="4787120" y="4626779"/>
                </a:lnTo>
                <a:lnTo>
                  <a:pt x="4798025" y="4514022"/>
                </a:lnTo>
                <a:cubicBezTo>
                  <a:pt x="4899635" y="3849607"/>
                  <a:pt x="5441204" y="2849136"/>
                  <a:pt x="6274594" y="1880240"/>
                </a:cubicBezTo>
                <a:cubicBezTo>
                  <a:pt x="7107984" y="911344"/>
                  <a:pt x="8016230" y="226269"/>
                  <a:pt x="8657982" y="26453"/>
                </a:cubicBezTo>
                <a:lnTo>
                  <a:pt x="8763114" y="1"/>
                </a:lnTo>
                <a:lnTo>
                  <a:pt x="9199949" y="1"/>
                </a:lnTo>
                <a:lnTo>
                  <a:pt x="9235946" y="10660"/>
                </a:lnTo>
                <a:lnTo>
                  <a:pt x="9199949" y="0"/>
                </a:lnTo>
                <a:lnTo>
                  <a:pt x="9922716" y="0"/>
                </a:lnTo>
                <a:lnTo>
                  <a:pt x="9922716" y="1580356"/>
                </a:lnTo>
                <a:lnTo>
                  <a:pt x="9900094" y="1584238"/>
                </a:lnTo>
                <a:cubicBezTo>
                  <a:pt x="9655622" y="1633006"/>
                  <a:pt x="9395674" y="1718395"/>
                  <a:pt x="9126481" y="1837644"/>
                </a:cubicBezTo>
                <a:lnTo>
                  <a:pt x="9056969" y="1869964"/>
                </a:lnTo>
                <a:lnTo>
                  <a:pt x="9056969" y="1869965"/>
                </a:lnTo>
                <a:lnTo>
                  <a:pt x="8963906" y="1913234"/>
                </a:lnTo>
                <a:cubicBezTo>
                  <a:pt x="8145982" y="2311282"/>
                  <a:pt x="7256072" y="3009103"/>
                  <a:pt x="6462411" y="3932171"/>
                </a:cubicBezTo>
                <a:cubicBezTo>
                  <a:pt x="6144947" y="4301398"/>
                  <a:pt x="5865423" y="4680449"/>
                  <a:pt x="5626942" y="5057962"/>
                </a:cubicBezTo>
                <a:lnTo>
                  <a:pt x="5510593" y="5252968"/>
                </a:lnTo>
                <a:lnTo>
                  <a:pt x="5402257" y="5434542"/>
                </a:lnTo>
                <a:cubicBezTo>
                  <a:pt x="5156353" y="5872306"/>
                  <a:pt x="4967720" y="6302824"/>
                  <a:pt x="4841283" y="6708055"/>
                </a:cubicBezTo>
                <a:lnTo>
                  <a:pt x="4797394" y="6858000"/>
                </a:lnTo>
                <a:lnTo>
                  <a:pt x="4795824" y="6858000"/>
                </a:lnTo>
                <a:lnTo>
                  <a:pt x="4781305" y="6820505"/>
                </a:lnTo>
                <a:cubicBezTo>
                  <a:pt x="4429769" y="5957416"/>
                  <a:pt x="3779301" y="4993810"/>
                  <a:pt x="2894766" y="4106534"/>
                </a:cubicBezTo>
                <a:cubicBezTo>
                  <a:pt x="1951264" y="3160107"/>
                  <a:pt x="920091" y="2479721"/>
                  <a:pt x="15629" y="2144771"/>
                </a:cubicBezTo>
                <a:lnTo>
                  <a:pt x="0" y="21393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108DF0B0-010C-47F0-89B1-9879D54290CD}"/>
              </a:ext>
            </a:extLst>
          </p:cNvPr>
          <p:cNvSpPr/>
          <p:nvPr/>
        </p:nvSpPr>
        <p:spPr>
          <a:xfrm>
            <a:off x="366924" y="676682"/>
            <a:ext cx="2542756" cy="140017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Chapter 3</a:t>
            </a:r>
          </a:p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needs</a:t>
            </a:r>
          </a:p>
        </p:txBody>
      </p:sp>
      <p:sp>
        <p:nvSpPr>
          <p:cNvPr id="109" name="Rectangle : coins arrondis 108">
            <a:extLst>
              <a:ext uri="{FF2B5EF4-FFF2-40B4-BE49-F238E27FC236}">
                <a16:creationId xmlns:a16="http://schemas.microsoft.com/office/drawing/2014/main" id="{C1B0C478-03D0-4EC9-8A84-640CA8E03BD7}"/>
              </a:ext>
            </a:extLst>
          </p:cNvPr>
          <p:cNvSpPr/>
          <p:nvPr/>
        </p:nvSpPr>
        <p:spPr>
          <a:xfrm>
            <a:off x="3286125" y="5076825"/>
            <a:ext cx="2514600" cy="140017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Chapter 4</a:t>
            </a:r>
          </a:p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collection</a:t>
            </a:r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A21A9580-ACFB-4CB1-B15B-0054441ECC78}"/>
              </a:ext>
            </a:extLst>
          </p:cNvPr>
          <p:cNvSpPr/>
          <p:nvPr/>
        </p:nvSpPr>
        <p:spPr>
          <a:xfrm>
            <a:off x="7054105" y="1464151"/>
            <a:ext cx="2514600" cy="140017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Chapter 5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organization</a:t>
            </a: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D57A73BC-77EC-48DB-800C-25021F8A9497}"/>
              </a:ext>
            </a:extLst>
          </p:cNvPr>
          <p:cNvCxnSpPr>
            <a:cxnSpLocks/>
          </p:cNvCxnSpPr>
          <p:nvPr/>
        </p:nvCxnSpPr>
        <p:spPr>
          <a:xfrm>
            <a:off x="0" y="649521"/>
            <a:ext cx="9922716" cy="2308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>
            <a:extLst>
              <a:ext uri="{FF2B5EF4-FFF2-40B4-BE49-F238E27FC236}">
                <a16:creationId xmlns:a16="http://schemas.microsoft.com/office/drawing/2014/main" id="{F6948211-B549-4C2C-901B-DAD8E3E4C8E4}"/>
              </a:ext>
            </a:extLst>
          </p:cNvPr>
          <p:cNvSpPr txBox="1"/>
          <p:nvPr/>
        </p:nvSpPr>
        <p:spPr>
          <a:xfrm>
            <a:off x="3276605" y="70237"/>
            <a:ext cx="362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Social sciences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681DA088-BC57-470A-B6FB-4BBECD346116}"/>
              </a:ext>
            </a:extLst>
          </p:cNvPr>
          <p:cNvSpPr txBox="1"/>
          <p:nvPr/>
        </p:nvSpPr>
        <p:spPr>
          <a:xfrm>
            <a:off x="3276605" y="775626"/>
            <a:ext cx="362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Information sciences</a:t>
            </a:r>
          </a:p>
        </p:txBody>
      </p: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1BFE1E6C-3CAD-4151-AEEC-F02992726843}"/>
              </a:ext>
            </a:extLst>
          </p:cNvPr>
          <p:cNvCxnSpPr>
            <a:cxnSpLocks/>
          </p:cNvCxnSpPr>
          <p:nvPr/>
        </p:nvCxnSpPr>
        <p:spPr>
          <a:xfrm flipV="1">
            <a:off x="200660" y="2645152"/>
            <a:ext cx="0" cy="715268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ZoneTexte 119">
            <a:extLst>
              <a:ext uri="{FF2B5EF4-FFF2-40B4-BE49-F238E27FC236}">
                <a16:creationId xmlns:a16="http://schemas.microsoft.com/office/drawing/2014/main" id="{355409D3-2AD5-4D2F-8B0A-5A2CE5144728}"/>
              </a:ext>
            </a:extLst>
          </p:cNvPr>
          <p:cNvSpPr txBox="1"/>
          <p:nvPr/>
        </p:nvSpPr>
        <p:spPr>
          <a:xfrm>
            <a:off x="337295" y="2802731"/>
            <a:ext cx="118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73829B0E-D656-4D9C-BFC7-EC13F5DFBEBA}"/>
              </a:ext>
            </a:extLst>
          </p:cNvPr>
          <p:cNvSpPr txBox="1"/>
          <p:nvPr/>
        </p:nvSpPr>
        <p:spPr>
          <a:xfrm>
            <a:off x="323589" y="3670399"/>
            <a:ext cx="145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919B1A5-822B-459A-A076-215AEA97CAAB}"/>
              </a:ext>
            </a:extLst>
          </p:cNvPr>
          <p:cNvCxnSpPr>
            <a:cxnSpLocks/>
          </p:cNvCxnSpPr>
          <p:nvPr/>
        </p:nvCxnSpPr>
        <p:spPr>
          <a:xfrm flipH="1">
            <a:off x="200660" y="3512820"/>
            <a:ext cx="0" cy="715268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682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99A98-DF36-4584-8497-4D4D5714F697}"/>
              </a:ext>
            </a:extLst>
          </p:cNvPr>
          <p:cNvSpPr/>
          <p:nvPr/>
        </p:nvSpPr>
        <p:spPr>
          <a:xfrm>
            <a:off x="0" y="-44181"/>
            <a:ext cx="9906000" cy="1566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EE74A9-8959-4AEE-9213-910FB7E12352}"/>
              </a:ext>
            </a:extLst>
          </p:cNvPr>
          <p:cNvSpPr/>
          <p:nvPr/>
        </p:nvSpPr>
        <p:spPr>
          <a:xfrm>
            <a:off x="0" y="3871971"/>
            <a:ext cx="9906000" cy="20224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50FC4-651A-44D2-9508-D396E09DE12F}"/>
              </a:ext>
            </a:extLst>
          </p:cNvPr>
          <p:cNvSpPr/>
          <p:nvPr/>
        </p:nvSpPr>
        <p:spPr>
          <a:xfrm>
            <a:off x="0" y="1513051"/>
            <a:ext cx="9906000" cy="23605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DD7A9CB-8A79-45E2-BDFF-CFC80224A1D8}"/>
              </a:ext>
            </a:extLst>
          </p:cNvPr>
          <p:cNvSpPr txBox="1"/>
          <p:nvPr/>
        </p:nvSpPr>
        <p:spPr>
          <a:xfrm>
            <a:off x="-68202" y="1207616"/>
            <a:ext cx="1220556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/>
              <a:t>ZONAL </a:t>
            </a:r>
            <a:r>
              <a:rPr lang="fr-FR" sz="1463" dirty="0" err="1"/>
              <a:t>Level</a:t>
            </a:r>
            <a:endParaRPr lang="fr-FR" sz="1463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4CC0E64-CECB-4F1B-A4C9-0600B4221CFC}"/>
              </a:ext>
            </a:extLst>
          </p:cNvPr>
          <p:cNvSpPr txBox="1"/>
          <p:nvPr/>
        </p:nvSpPr>
        <p:spPr>
          <a:xfrm>
            <a:off x="-87813" y="3554250"/>
            <a:ext cx="2041398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/>
              <a:t>DÉPARTEMENTAL </a:t>
            </a:r>
            <a:r>
              <a:rPr lang="fr-FR" sz="1463" dirty="0" err="1"/>
              <a:t>Level</a:t>
            </a:r>
            <a:endParaRPr lang="fr-FR" sz="1463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1FD0A4A-092F-4BA2-B48C-72E2C8699A3A}"/>
              </a:ext>
            </a:extLst>
          </p:cNvPr>
          <p:cNvSpPr txBox="1"/>
          <p:nvPr/>
        </p:nvSpPr>
        <p:spPr>
          <a:xfrm>
            <a:off x="-84790" y="5571987"/>
            <a:ext cx="162476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/>
              <a:t>COMMUNAL </a:t>
            </a:r>
            <a:r>
              <a:rPr lang="fr-FR" sz="1463" dirty="0" err="1"/>
              <a:t>Level</a:t>
            </a:r>
            <a:endParaRPr lang="fr-FR" sz="1463" dirty="0"/>
          </a:p>
        </p:txBody>
      </p: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0A1A3A2F-81A6-4F87-A03B-FFC52E42BF4D}"/>
              </a:ext>
            </a:extLst>
          </p:cNvPr>
          <p:cNvGrpSpPr/>
          <p:nvPr/>
        </p:nvGrpSpPr>
        <p:grpSpPr>
          <a:xfrm>
            <a:off x="868889" y="1611871"/>
            <a:ext cx="2020852" cy="1117698"/>
            <a:chOff x="1446521" y="1637771"/>
            <a:chExt cx="2020852" cy="1117698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ECAAE4A3-9070-4CB5-B36F-6F6B5C2126EC}"/>
                </a:ext>
              </a:extLst>
            </p:cNvPr>
            <p:cNvSpPr/>
            <p:nvPr/>
          </p:nvSpPr>
          <p:spPr>
            <a:xfrm>
              <a:off x="1530748" y="1648307"/>
              <a:ext cx="1936625" cy="1107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297D47C-987A-4EC0-8FFE-9F0EFB59BFD6}"/>
                </a:ext>
              </a:extLst>
            </p:cNvPr>
            <p:cNvSpPr/>
            <p:nvPr/>
          </p:nvSpPr>
          <p:spPr>
            <a:xfrm>
              <a:off x="1773226" y="1988721"/>
              <a:ext cx="1451669" cy="48114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/>
                <a:t>Préfecture départemental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7716796-7637-442C-8198-05852E897178}"/>
                </a:ext>
              </a:extLst>
            </p:cNvPr>
            <p:cNvSpPr txBox="1"/>
            <p:nvPr/>
          </p:nvSpPr>
          <p:spPr>
            <a:xfrm>
              <a:off x="2150395" y="1637771"/>
              <a:ext cx="692419" cy="3174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/>
                <a:t>COD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F778E538-A72B-4806-8C2C-ABFCF0193D40}"/>
                </a:ext>
              </a:extLst>
            </p:cNvPr>
            <p:cNvSpPr txBox="1"/>
            <p:nvPr/>
          </p:nvSpPr>
          <p:spPr>
            <a:xfrm>
              <a:off x="1446521" y="2488023"/>
              <a:ext cx="1116494" cy="267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Coordination</a:t>
              </a:r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159793A-CD5D-452D-90F1-85D8602BAAA7}"/>
              </a:ext>
            </a:extLst>
          </p:cNvPr>
          <p:cNvSpPr/>
          <p:nvPr/>
        </p:nvSpPr>
        <p:spPr>
          <a:xfrm>
            <a:off x="0" y="5894902"/>
            <a:ext cx="9906000" cy="9697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B58B802-33A0-4F0C-AE19-B22E340C6A18}"/>
              </a:ext>
            </a:extLst>
          </p:cNvPr>
          <p:cNvGrpSpPr/>
          <p:nvPr/>
        </p:nvGrpSpPr>
        <p:grpSpPr>
          <a:xfrm>
            <a:off x="3375349" y="1920397"/>
            <a:ext cx="2935796" cy="1817847"/>
            <a:chOff x="1795100" y="1747129"/>
            <a:chExt cx="2944681" cy="1532226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161062D8-8975-4785-B3C5-86F089DF2F95}"/>
                </a:ext>
              </a:extLst>
            </p:cNvPr>
            <p:cNvSpPr/>
            <p:nvPr/>
          </p:nvSpPr>
          <p:spPr>
            <a:xfrm>
              <a:off x="1929468" y="1747129"/>
              <a:ext cx="2810313" cy="14497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5F69E28F-FD90-48AA-943C-CDE4674565AF}"/>
                </a:ext>
              </a:extLst>
            </p:cNvPr>
            <p:cNvSpPr/>
            <p:nvPr/>
          </p:nvSpPr>
          <p:spPr>
            <a:xfrm>
              <a:off x="2028735" y="2063237"/>
              <a:ext cx="2615974" cy="734174"/>
            </a:xfrm>
            <a:prstGeom prst="roundRect">
              <a:avLst/>
            </a:prstGeom>
            <a:solidFill>
              <a:srgbClr val="F18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150C2DDC-167D-49F4-AD26-8A400FB3F78B}"/>
                </a:ext>
              </a:extLst>
            </p:cNvPr>
            <p:cNvSpPr txBox="1"/>
            <p:nvPr/>
          </p:nvSpPr>
          <p:spPr>
            <a:xfrm>
              <a:off x="2856514" y="1771178"/>
              <a:ext cx="1032763" cy="267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463" dirty="0">
                  <a:solidFill>
                    <a:srgbClr val="C00000"/>
                  </a:solidFill>
                </a:rPr>
                <a:t>SDIS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DB90BC7A-0487-4057-BA59-4D0C7622BE01}"/>
                </a:ext>
              </a:extLst>
            </p:cNvPr>
            <p:cNvSpPr txBox="1"/>
            <p:nvPr/>
          </p:nvSpPr>
          <p:spPr>
            <a:xfrm>
              <a:off x="1795100" y="2950191"/>
              <a:ext cx="1837188" cy="329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Rescue, </a:t>
              </a:r>
              <a:r>
                <a:rPr lang="fr-FR" sz="1138" i="1" dirty="0" err="1"/>
                <a:t>Medical</a:t>
              </a:r>
              <a:r>
                <a:rPr lang="fr-FR" sz="1138" i="1" dirty="0"/>
                <a:t> care</a:t>
              </a:r>
            </a:p>
          </p:txBody>
        </p:sp>
      </p:grp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0B004D07-3250-41E3-ACB8-DD5B280C83C5}"/>
              </a:ext>
            </a:extLst>
          </p:cNvPr>
          <p:cNvCxnSpPr>
            <a:cxnSpLocks/>
          </p:cNvCxnSpPr>
          <p:nvPr/>
        </p:nvCxnSpPr>
        <p:spPr>
          <a:xfrm flipH="1">
            <a:off x="5102381" y="2761179"/>
            <a:ext cx="1706" cy="620059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CE9A6C3-2AAF-493C-87D0-B9D0B31C8EB2}"/>
              </a:ext>
            </a:extLst>
          </p:cNvPr>
          <p:cNvGrpSpPr/>
          <p:nvPr/>
        </p:nvGrpSpPr>
        <p:grpSpPr>
          <a:xfrm>
            <a:off x="6220181" y="2130732"/>
            <a:ext cx="1927233" cy="554590"/>
            <a:chOff x="8094178" y="1854094"/>
            <a:chExt cx="2371979" cy="6825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FE03DC0-F246-4EFD-97EE-E5B2B28DF32D}"/>
                </a:ext>
              </a:extLst>
            </p:cNvPr>
            <p:cNvSpPr/>
            <p:nvPr/>
          </p:nvSpPr>
          <p:spPr>
            <a:xfrm>
              <a:off x="8275751" y="1877246"/>
              <a:ext cx="2190406" cy="6594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B88408E8-ABFE-45AD-A571-58E166C0F0A3}"/>
                </a:ext>
              </a:extLst>
            </p:cNvPr>
            <p:cNvSpPr txBox="1"/>
            <p:nvPr/>
          </p:nvSpPr>
          <p:spPr>
            <a:xfrm>
              <a:off x="8333116" y="1854094"/>
              <a:ext cx="2133040" cy="3907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solidFill>
                    <a:schemeClr val="accent1">
                      <a:lumMod val="50000"/>
                    </a:schemeClr>
                  </a:solidFill>
                </a:rPr>
                <a:t>Police, Gendarmerie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35E45F5B-4568-40B1-A10A-1EEDAAE783FC}"/>
                </a:ext>
              </a:extLst>
            </p:cNvPr>
            <p:cNvSpPr txBox="1"/>
            <p:nvPr/>
          </p:nvSpPr>
          <p:spPr>
            <a:xfrm>
              <a:off x="8094178" y="2207475"/>
              <a:ext cx="1837189" cy="329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Law </a:t>
              </a:r>
              <a:r>
                <a:rPr lang="fr-FR" sz="1138" i="1" dirty="0" err="1"/>
                <a:t>enforcement</a:t>
              </a:r>
              <a:endParaRPr lang="fr-FR" sz="1138" i="1" dirty="0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A54516C0-CF72-4D37-B737-86B37AE56659}"/>
              </a:ext>
            </a:extLst>
          </p:cNvPr>
          <p:cNvGrpSpPr/>
          <p:nvPr/>
        </p:nvGrpSpPr>
        <p:grpSpPr>
          <a:xfrm>
            <a:off x="8258346" y="2181067"/>
            <a:ext cx="1558751" cy="505115"/>
            <a:chOff x="8101859" y="1852884"/>
            <a:chExt cx="2605017" cy="1112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7A954023-1DA6-44B1-A0E5-5E1E16D634C0}"/>
                </a:ext>
              </a:extLst>
            </p:cNvPr>
            <p:cNvSpPr/>
            <p:nvPr/>
          </p:nvSpPr>
          <p:spPr>
            <a:xfrm>
              <a:off x="8275750" y="1877247"/>
              <a:ext cx="2431126" cy="10882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F3863A6-209B-4CD6-9967-296C9BB87886}"/>
                </a:ext>
              </a:extLst>
            </p:cNvPr>
            <p:cNvSpPr txBox="1"/>
            <p:nvPr/>
          </p:nvSpPr>
          <p:spPr>
            <a:xfrm>
              <a:off x="8561584" y="1852884"/>
              <a:ext cx="2133040" cy="5493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solidFill>
                    <a:schemeClr val="accent1">
                      <a:lumMod val="75000"/>
                    </a:schemeClr>
                  </a:solidFill>
                </a:rPr>
                <a:t>Météo France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7D251E1-3A10-459C-98FB-F22FE02394D2}"/>
                </a:ext>
              </a:extLst>
            </p:cNvPr>
            <p:cNvSpPr txBox="1"/>
            <p:nvPr/>
          </p:nvSpPr>
          <p:spPr>
            <a:xfrm>
              <a:off x="8101859" y="2406859"/>
              <a:ext cx="2190407" cy="4627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 err="1"/>
                <a:t>Weather</a:t>
              </a:r>
              <a:r>
                <a:rPr lang="fr-FR" sz="1138" i="1" dirty="0"/>
                <a:t> </a:t>
              </a:r>
              <a:r>
                <a:rPr lang="fr-FR" sz="1138" i="1" dirty="0" err="1"/>
                <a:t>forecast</a:t>
              </a:r>
              <a:endParaRPr lang="fr-FR" sz="1138" i="1" dirty="0"/>
            </a:p>
          </p:txBody>
        </p:sp>
      </p:grp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DD642F-6A91-4B0A-B400-843ED759456B}"/>
              </a:ext>
            </a:extLst>
          </p:cNvPr>
          <p:cNvSpPr/>
          <p:nvPr/>
        </p:nvSpPr>
        <p:spPr>
          <a:xfrm>
            <a:off x="7393950" y="2987683"/>
            <a:ext cx="1643839" cy="51509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CFEB4FF7-B128-47F1-8CAF-8024119793D4}"/>
              </a:ext>
            </a:extLst>
          </p:cNvPr>
          <p:cNvGrpSpPr/>
          <p:nvPr/>
        </p:nvGrpSpPr>
        <p:grpSpPr>
          <a:xfrm>
            <a:off x="7378110" y="2963825"/>
            <a:ext cx="1325139" cy="552899"/>
            <a:chOff x="7211521" y="2963825"/>
            <a:chExt cx="1325139" cy="552899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6A6E749-9A18-4CD0-9A88-8797731D4B55}"/>
                </a:ext>
              </a:extLst>
            </p:cNvPr>
            <p:cNvSpPr txBox="1"/>
            <p:nvPr/>
          </p:nvSpPr>
          <p:spPr>
            <a:xfrm>
              <a:off x="7778542" y="2963825"/>
              <a:ext cx="541477" cy="3174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solidFill>
                    <a:schemeClr val="accent2"/>
                  </a:solidFill>
                </a:rPr>
                <a:t>DDT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AC3D179E-1F2D-4178-B41B-52B747C001E5}"/>
                </a:ext>
              </a:extLst>
            </p:cNvPr>
            <p:cNvSpPr txBox="1"/>
            <p:nvPr/>
          </p:nvSpPr>
          <p:spPr>
            <a:xfrm>
              <a:off x="7211521" y="3249278"/>
              <a:ext cx="1325139" cy="267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Road infrastructure</a:t>
              </a:r>
            </a:p>
          </p:txBody>
        </p: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B98930DE-7287-4F4B-B344-73353BB7DCB9}"/>
              </a:ext>
            </a:extLst>
          </p:cNvPr>
          <p:cNvGrpSpPr/>
          <p:nvPr/>
        </p:nvGrpSpPr>
        <p:grpSpPr>
          <a:xfrm>
            <a:off x="4345866" y="4246010"/>
            <a:ext cx="1578334" cy="970676"/>
            <a:chOff x="4345866" y="4484628"/>
            <a:chExt cx="1578334" cy="709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16082372-A286-472A-9591-24021B66782A}"/>
                </a:ext>
              </a:extLst>
            </p:cNvPr>
            <p:cNvSpPr/>
            <p:nvPr/>
          </p:nvSpPr>
          <p:spPr>
            <a:xfrm>
              <a:off x="4398952" y="4484628"/>
              <a:ext cx="1525248" cy="62490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3D34AC77-4E47-41F4-9815-60F87BC5D83A}"/>
                </a:ext>
              </a:extLst>
            </p:cNvPr>
            <p:cNvSpPr txBox="1"/>
            <p:nvPr/>
          </p:nvSpPr>
          <p:spPr>
            <a:xfrm>
              <a:off x="4635106" y="4696891"/>
              <a:ext cx="1052941" cy="2025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err="1"/>
                <a:t>Fire</a:t>
              </a:r>
              <a:r>
                <a:rPr lang="fr-FR" sz="1200" dirty="0"/>
                <a:t> station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46DD0149-FBA2-4860-8FD1-FCD45A369463}"/>
                </a:ext>
              </a:extLst>
            </p:cNvPr>
            <p:cNvSpPr txBox="1"/>
            <p:nvPr/>
          </p:nvSpPr>
          <p:spPr>
            <a:xfrm>
              <a:off x="4345866" y="4927027"/>
              <a:ext cx="1492716" cy="267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Rescue, </a:t>
              </a:r>
              <a:r>
                <a:rPr lang="fr-FR" sz="1138" i="1" dirty="0" err="1"/>
                <a:t>Medical</a:t>
              </a:r>
              <a:r>
                <a:rPr lang="fr-FR" sz="1138" i="1" dirty="0"/>
                <a:t> care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12AEB9E6-A123-4BE8-978B-EAFB6027E2C8}"/>
              </a:ext>
            </a:extLst>
          </p:cNvPr>
          <p:cNvGrpSpPr/>
          <p:nvPr/>
        </p:nvGrpSpPr>
        <p:grpSpPr>
          <a:xfrm>
            <a:off x="1133185" y="4290498"/>
            <a:ext cx="1948256" cy="1121050"/>
            <a:chOff x="1783629" y="1834253"/>
            <a:chExt cx="2397854" cy="13797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92A9EBAD-9B3D-4A5A-A140-1DFE58358D95}"/>
                </a:ext>
              </a:extLst>
            </p:cNvPr>
            <p:cNvSpPr/>
            <p:nvPr/>
          </p:nvSpPr>
          <p:spPr>
            <a:xfrm>
              <a:off x="1929469" y="1834253"/>
              <a:ext cx="2252014" cy="13626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58229770-5B11-4027-8440-00A118CB8983}"/>
                </a:ext>
              </a:extLst>
            </p:cNvPr>
            <p:cNvSpPr/>
            <p:nvPr/>
          </p:nvSpPr>
          <p:spPr>
            <a:xfrm>
              <a:off x="2073457" y="2237770"/>
              <a:ext cx="1962321" cy="59217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bg1"/>
                  </a:solidFill>
                </a:rPr>
                <a:t>Communal Command Center</a:t>
              </a:r>
              <a:endParaRPr lang="fr-FR" sz="1463" i="1" dirty="0">
                <a:solidFill>
                  <a:schemeClr val="bg1"/>
                </a:solidFill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C2A37CCA-3783-4F18-8481-8EBAE88F8900}"/>
                </a:ext>
              </a:extLst>
            </p:cNvPr>
            <p:cNvSpPr txBox="1"/>
            <p:nvPr/>
          </p:nvSpPr>
          <p:spPr>
            <a:xfrm>
              <a:off x="2073457" y="1851346"/>
              <a:ext cx="1962321" cy="3907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/>
                <a:t>PCC</a:t>
              </a: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71233C30-D417-4B46-9091-C8A0EF1B834A}"/>
                </a:ext>
              </a:extLst>
            </p:cNvPr>
            <p:cNvSpPr txBox="1"/>
            <p:nvPr/>
          </p:nvSpPr>
          <p:spPr>
            <a:xfrm>
              <a:off x="1783629" y="2884843"/>
              <a:ext cx="1451295" cy="329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Coordination</a:t>
              </a:r>
            </a:p>
          </p:txBody>
        </p:sp>
      </p:grp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C631B3A3-CCFE-4050-A314-E272849B6ED9}"/>
              </a:ext>
            </a:extLst>
          </p:cNvPr>
          <p:cNvSpPr/>
          <p:nvPr/>
        </p:nvSpPr>
        <p:spPr>
          <a:xfrm>
            <a:off x="6412192" y="3056857"/>
            <a:ext cx="679638" cy="50873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614BC9C-1B50-49F0-B706-AC83E65707D6}"/>
              </a:ext>
            </a:extLst>
          </p:cNvPr>
          <p:cNvSpPr txBox="1"/>
          <p:nvPr/>
        </p:nvSpPr>
        <p:spPr>
          <a:xfrm>
            <a:off x="6478008" y="3033758"/>
            <a:ext cx="541477" cy="3174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63" dirty="0">
                <a:solidFill>
                  <a:srgbClr val="00B0F0"/>
                </a:solidFill>
              </a:rPr>
              <a:t>EMS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F172DCC-C2AA-4BAA-A629-EB9999450CC1}"/>
              </a:ext>
            </a:extLst>
          </p:cNvPr>
          <p:cNvSpPr txBox="1"/>
          <p:nvPr/>
        </p:nvSpPr>
        <p:spPr>
          <a:xfrm>
            <a:off x="6358912" y="3335067"/>
            <a:ext cx="611993" cy="26744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138" i="1" dirty="0"/>
              <a:t>Rescue</a:t>
            </a: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EC84B56B-525B-49BA-8A83-C52DC14CBE55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2166561" y="5397660"/>
            <a:ext cx="0" cy="105123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36F573CA-2F1D-46E4-A431-7F5ED3A7F252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161576" y="5100531"/>
            <a:ext cx="15623" cy="133447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orme libre : forme 81">
            <a:extLst>
              <a:ext uri="{FF2B5EF4-FFF2-40B4-BE49-F238E27FC236}">
                <a16:creationId xmlns:a16="http://schemas.microsoft.com/office/drawing/2014/main" id="{DEF432D0-267E-4C31-B98B-D3B72D0BEF28}"/>
              </a:ext>
            </a:extLst>
          </p:cNvPr>
          <p:cNvSpPr/>
          <p:nvPr/>
        </p:nvSpPr>
        <p:spPr>
          <a:xfrm>
            <a:off x="3271531" y="3225779"/>
            <a:ext cx="398491" cy="3045115"/>
          </a:xfrm>
          <a:custGeom>
            <a:avLst/>
            <a:gdLst>
              <a:gd name="connsiteX0" fmla="*/ 10289 w 639464"/>
              <a:gd name="connsiteY0" fmla="*/ 4026715 h 4026715"/>
              <a:gd name="connsiteX1" fmla="*/ 85790 w 639464"/>
              <a:gd name="connsiteY1" fmla="*/ 1283515 h 4026715"/>
              <a:gd name="connsiteX2" fmla="*/ 639464 w 639464"/>
              <a:gd name="connsiteY2" fmla="*/ 0 h 402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9464" h="4026715">
                <a:moveTo>
                  <a:pt x="10289" y="4026715"/>
                </a:moveTo>
                <a:cubicBezTo>
                  <a:pt x="-4392" y="2990674"/>
                  <a:pt x="-19072" y="1954634"/>
                  <a:pt x="85790" y="1283515"/>
                </a:cubicBezTo>
                <a:cubicBezTo>
                  <a:pt x="190652" y="612396"/>
                  <a:pt x="415058" y="306198"/>
                  <a:pt x="639464" y="0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4E0347DD-3A4C-43CE-9BB0-CA02ED0C7586}"/>
              </a:ext>
            </a:extLst>
          </p:cNvPr>
          <p:cNvSpPr/>
          <p:nvPr/>
        </p:nvSpPr>
        <p:spPr>
          <a:xfrm>
            <a:off x="5958070" y="3240173"/>
            <a:ext cx="299989" cy="3096026"/>
          </a:xfrm>
          <a:custGeom>
            <a:avLst/>
            <a:gdLst>
              <a:gd name="connsiteX0" fmla="*/ 0 w 369196"/>
              <a:gd name="connsiteY0" fmla="*/ 3984771 h 3984771"/>
              <a:gd name="connsiteX1" fmla="*/ 369115 w 369196"/>
              <a:gd name="connsiteY1" fmla="*/ 1778466 h 3984771"/>
              <a:gd name="connsiteX2" fmla="*/ 33556 w 369196"/>
              <a:gd name="connsiteY2" fmla="*/ 0 h 39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196" h="3984771">
                <a:moveTo>
                  <a:pt x="0" y="3984771"/>
                </a:moveTo>
                <a:cubicBezTo>
                  <a:pt x="181761" y="3213682"/>
                  <a:pt x="363522" y="2442594"/>
                  <a:pt x="369115" y="1778466"/>
                </a:cubicBezTo>
                <a:cubicBezTo>
                  <a:pt x="374708" y="1114338"/>
                  <a:pt x="89483" y="261457"/>
                  <a:pt x="33556" y="0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85" name="Forme libre : forme 84">
            <a:extLst>
              <a:ext uri="{FF2B5EF4-FFF2-40B4-BE49-F238E27FC236}">
                <a16:creationId xmlns:a16="http://schemas.microsoft.com/office/drawing/2014/main" id="{6E37CE9C-22A5-4059-B57F-26D6384E7C09}"/>
              </a:ext>
            </a:extLst>
          </p:cNvPr>
          <p:cNvSpPr/>
          <p:nvPr/>
        </p:nvSpPr>
        <p:spPr>
          <a:xfrm>
            <a:off x="5161576" y="3249027"/>
            <a:ext cx="294807" cy="948081"/>
          </a:xfrm>
          <a:custGeom>
            <a:avLst/>
            <a:gdLst>
              <a:gd name="connsiteX0" fmla="*/ 445102 w 445102"/>
              <a:gd name="connsiteY0" fmla="*/ 0 h 1870745"/>
              <a:gd name="connsiteX1" fmla="*/ 352823 w 445102"/>
              <a:gd name="connsiteY1" fmla="*/ 973123 h 1870745"/>
              <a:gd name="connsiteX2" fmla="*/ 485 w 445102"/>
              <a:gd name="connsiteY2" fmla="*/ 1870745 h 187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5102" h="1870745">
                <a:moveTo>
                  <a:pt x="445102" y="0"/>
                </a:moveTo>
                <a:cubicBezTo>
                  <a:pt x="436014" y="330666"/>
                  <a:pt x="426926" y="661332"/>
                  <a:pt x="352823" y="973123"/>
                </a:cubicBezTo>
                <a:cubicBezTo>
                  <a:pt x="278720" y="1284914"/>
                  <a:pt x="-13497" y="1742114"/>
                  <a:pt x="485" y="1870745"/>
                </a:cubicBezTo>
              </a:path>
            </a:pathLst>
          </a:custGeom>
          <a:noFill/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1643C190-64EA-4C2C-A6CE-83D16EE3381B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921429" y="1037750"/>
            <a:ext cx="0" cy="58465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AFE0BED3-068B-4C4D-9EDD-582F0FBA90AB}"/>
              </a:ext>
            </a:extLst>
          </p:cNvPr>
          <p:cNvCxnSpPr>
            <a:cxnSpLocks/>
          </p:cNvCxnSpPr>
          <p:nvPr/>
        </p:nvCxnSpPr>
        <p:spPr>
          <a:xfrm>
            <a:off x="5067566" y="1226365"/>
            <a:ext cx="3757" cy="6885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4DA54131-B2D2-46A1-B890-C4C5829E7246}"/>
              </a:ext>
            </a:extLst>
          </p:cNvPr>
          <p:cNvCxnSpPr>
            <a:cxnSpLocks/>
          </p:cNvCxnSpPr>
          <p:nvPr/>
        </p:nvCxnSpPr>
        <p:spPr>
          <a:xfrm>
            <a:off x="7242910" y="1209317"/>
            <a:ext cx="0" cy="9402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8C02184-A0F6-474F-96F6-EED303BD5285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2166561" y="2748098"/>
            <a:ext cx="10813" cy="15424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2D032BD9-876F-4EDF-A3EC-5C2689C872F2}"/>
              </a:ext>
            </a:extLst>
          </p:cNvPr>
          <p:cNvCxnSpPr>
            <a:cxnSpLocks/>
          </p:cNvCxnSpPr>
          <p:nvPr/>
        </p:nvCxnSpPr>
        <p:spPr>
          <a:xfrm flipV="1">
            <a:off x="4618619" y="1209318"/>
            <a:ext cx="0" cy="711077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90A38213-DE16-4EC3-84C3-F99EEB164A5A}"/>
              </a:ext>
            </a:extLst>
          </p:cNvPr>
          <p:cNvCxnSpPr>
            <a:cxnSpLocks/>
          </p:cNvCxnSpPr>
          <p:nvPr/>
        </p:nvCxnSpPr>
        <p:spPr>
          <a:xfrm>
            <a:off x="7181952" y="2703034"/>
            <a:ext cx="0" cy="3731976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B4D83CF4-E07D-4A57-9327-766ADDCE0013}"/>
              </a:ext>
            </a:extLst>
          </p:cNvPr>
          <p:cNvSpPr txBox="1"/>
          <p:nvPr/>
        </p:nvSpPr>
        <p:spPr>
          <a:xfrm>
            <a:off x="-57432" y="6540541"/>
            <a:ext cx="149271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3" dirty="0"/>
              <a:t>Field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1563F309-DBC3-4A45-A970-221DBF83428E}"/>
              </a:ext>
            </a:extLst>
          </p:cNvPr>
          <p:cNvCxnSpPr>
            <a:cxnSpLocks/>
          </p:cNvCxnSpPr>
          <p:nvPr/>
        </p:nvCxnSpPr>
        <p:spPr>
          <a:xfrm>
            <a:off x="7712897" y="3516724"/>
            <a:ext cx="15729" cy="291828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E46BA441-436C-4445-AFF4-FD4735497779}"/>
              </a:ext>
            </a:extLst>
          </p:cNvPr>
          <p:cNvCxnSpPr>
            <a:cxnSpLocks/>
          </p:cNvCxnSpPr>
          <p:nvPr/>
        </p:nvCxnSpPr>
        <p:spPr>
          <a:xfrm>
            <a:off x="6748743" y="3565593"/>
            <a:ext cx="0" cy="286941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e 8">
            <a:extLst>
              <a:ext uri="{FF2B5EF4-FFF2-40B4-BE49-F238E27FC236}">
                <a16:creationId xmlns:a16="http://schemas.microsoft.com/office/drawing/2014/main" id="{89941D82-ABFC-4A51-A8EC-33014C0BF24E}"/>
              </a:ext>
            </a:extLst>
          </p:cNvPr>
          <p:cNvGrpSpPr/>
          <p:nvPr/>
        </p:nvGrpSpPr>
        <p:grpSpPr>
          <a:xfrm>
            <a:off x="7915149" y="5325433"/>
            <a:ext cx="2122926" cy="1532567"/>
            <a:chOff x="7915149" y="5325433"/>
            <a:chExt cx="2122926" cy="1532567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4B2F5CDF-211E-4988-9980-9242BAA9283B}"/>
                </a:ext>
              </a:extLst>
            </p:cNvPr>
            <p:cNvGrpSpPr/>
            <p:nvPr/>
          </p:nvGrpSpPr>
          <p:grpSpPr>
            <a:xfrm>
              <a:off x="8028214" y="5340584"/>
              <a:ext cx="2009861" cy="1517416"/>
              <a:chOff x="8022090" y="4695355"/>
              <a:chExt cx="2009861" cy="151741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5596BC3-DA9F-460D-ACEC-B940186039D1}"/>
                  </a:ext>
                </a:extLst>
              </p:cNvPr>
              <p:cNvSpPr/>
              <p:nvPr/>
            </p:nvSpPr>
            <p:spPr>
              <a:xfrm>
                <a:off x="8022090" y="4695355"/>
                <a:ext cx="1882095" cy="15174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dirty="0"/>
              </a:p>
            </p:txBody>
          </p:sp>
          <p:cxnSp>
            <p:nvCxnSpPr>
              <p:cNvPr id="121" name="Connecteur droit avec flèche 120">
                <a:extLst>
                  <a:ext uri="{FF2B5EF4-FFF2-40B4-BE49-F238E27FC236}">
                    <a16:creationId xmlns:a16="http://schemas.microsoft.com/office/drawing/2014/main" id="{B16646F5-43BE-44E5-BDF2-0E10CBFED1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5233" y="5116841"/>
                <a:ext cx="529380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ZoneTexte 122">
                <a:extLst>
                  <a:ext uri="{FF2B5EF4-FFF2-40B4-BE49-F238E27FC236}">
                    <a16:creationId xmlns:a16="http://schemas.microsoft.com/office/drawing/2014/main" id="{489BBCBC-D6CF-417B-BD73-5B9FBC0B81EC}"/>
                  </a:ext>
                </a:extLst>
              </p:cNvPr>
              <p:cNvSpPr txBox="1"/>
              <p:nvPr/>
            </p:nvSpPr>
            <p:spPr>
              <a:xfrm>
                <a:off x="8589512" y="4888198"/>
                <a:ext cx="144243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00" dirty="0"/>
                  <a:t>Information</a:t>
                </a:r>
              </a:p>
              <a:p>
                <a:pPr algn="ctr"/>
                <a:r>
                  <a:rPr lang="fr-FR" sz="1300" dirty="0"/>
                  <a:t>flow</a:t>
                </a:r>
              </a:p>
            </p:txBody>
          </p:sp>
          <p:cxnSp>
            <p:nvCxnSpPr>
              <p:cNvPr id="125" name="Connecteur droit avec flèche 124">
                <a:extLst>
                  <a:ext uri="{FF2B5EF4-FFF2-40B4-BE49-F238E27FC236}">
                    <a16:creationId xmlns:a16="http://schemas.microsoft.com/office/drawing/2014/main" id="{9B6B2EFC-F2DD-4D68-AB32-8AB86F7C25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5233" y="5542865"/>
                <a:ext cx="529380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cteur droit avec flèche 125">
                <a:extLst>
                  <a:ext uri="{FF2B5EF4-FFF2-40B4-BE49-F238E27FC236}">
                    <a16:creationId xmlns:a16="http://schemas.microsoft.com/office/drawing/2014/main" id="{8B1AA065-89D8-4832-990F-7CD1CCA30F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5233" y="5944361"/>
                <a:ext cx="529380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ZoneTexte 127">
                <a:extLst>
                  <a:ext uri="{FF2B5EF4-FFF2-40B4-BE49-F238E27FC236}">
                    <a16:creationId xmlns:a16="http://schemas.microsoft.com/office/drawing/2014/main" id="{CB68F778-7EF3-4377-90A5-8C039FA491F0}"/>
                  </a:ext>
                </a:extLst>
              </p:cNvPr>
              <p:cNvSpPr txBox="1"/>
              <p:nvPr/>
            </p:nvSpPr>
            <p:spPr>
              <a:xfrm>
                <a:off x="8589514" y="5398582"/>
                <a:ext cx="144243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00" dirty="0" err="1"/>
                  <a:t>Order</a:t>
                </a:r>
                <a:endParaRPr lang="fr-FR" sz="1300" dirty="0"/>
              </a:p>
            </p:txBody>
          </p:sp>
          <p:sp>
            <p:nvSpPr>
              <p:cNvPr id="130" name="ZoneTexte 129">
                <a:extLst>
                  <a:ext uri="{FF2B5EF4-FFF2-40B4-BE49-F238E27FC236}">
                    <a16:creationId xmlns:a16="http://schemas.microsoft.com/office/drawing/2014/main" id="{9957D914-9555-47CC-853D-F6A071FA3033}"/>
                  </a:ext>
                </a:extLst>
              </p:cNvPr>
              <p:cNvSpPr txBox="1"/>
              <p:nvPr/>
            </p:nvSpPr>
            <p:spPr>
              <a:xfrm>
                <a:off x="8589513" y="5810054"/>
                <a:ext cx="144243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00" dirty="0"/>
                  <a:t>Intervention</a:t>
                </a:r>
              </a:p>
            </p:txBody>
          </p:sp>
        </p:grpSp>
        <p:sp>
          <p:nvSpPr>
            <p:cNvPr id="127" name="ZoneTexte 126">
              <a:extLst>
                <a:ext uri="{FF2B5EF4-FFF2-40B4-BE49-F238E27FC236}">
                  <a16:creationId xmlns:a16="http://schemas.microsoft.com/office/drawing/2014/main" id="{3C29DCD0-0965-4333-9A90-90834BEF0B9F}"/>
                </a:ext>
              </a:extLst>
            </p:cNvPr>
            <p:cNvSpPr txBox="1"/>
            <p:nvPr/>
          </p:nvSpPr>
          <p:spPr>
            <a:xfrm>
              <a:off x="7915149" y="5325433"/>
              <a:ext cx="106179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 err="1"/>
                <a:t>Legend</a:t>
              </a:r>
              <a:endParaRPr lang="fr-FR" sz="1463" dirty="0"/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04A3593-E810-4187-AB62-CA0E7081DFB9}"/>
              </a:ext>
            </a:extLst>
          </p:cNvPr>
          <p:cNvGrpSpPr/>
          <p:nvPr/>
        </p:nvGrpSpPr>
        <p:grpSpPr>
          <a:xfrm>
            <a:off x="1005840" y="-1707"/>
            <a:ext cx="8237272" cy="1211707"/>
            <a:chOff x="1500074" y="-1707"/>
            <a:chExt cx="7743038" cy="1211707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92795C8-0FAD-402A-AACE-5E9FA2E4EC10}"/>
                </a:ext>
              </a:extLst>
            </p:cNvPr>
            <p:cNvSpPr/>
            <p:nvPr/>
          </p:nvSpPr>
          <p:spPr>
            <a:xfrm>
              <a:off x="1500074" y="-1707"/>
              <a:ext cx="7743038" cy="121170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6D68130-A8F7-48AF-9602-8D5A9A7455C8}"/>
                </a:ext>
              </a:extLst>
            </p:cNvPr>
            <p:cNvSpPr txBox="1"/>
            <p:nvPr/>
          </p:nvSpPr>
          <p:spPr>
            <a:xfrm>
              <a:off x="3799657" y="148835"/>
              <a:ext cx="102310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/>
                <a:t>COZ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9C25013A-AF95-499F-997D-5D575BDDA9DC}"/>
                </a:ext>
              </a:extLst>
            </p:cNvPr>
            <p:cNvSpPr/>
            <p:nvPr/>
          </p:nvSpPr>
          <p:spPr>
            <a:xfrm>
              <a:off x="4722132" y="68200"/>
              <a:ext cx="1976656" cy="48114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tx1"/>
                  </a:solidFill>
                </a:rPr>
                <a:t>Préfet (</a:t>
              </a:r>
              <a:r>
                <a:rPr lang="fr-FR" sz="1463" i="1" dirty="0" err="1">
                  <a:solidFill>
                    <a:schemeClr val="tx1"/>
                  </a:solidFill>
                </a:rPr>
                <a:t>decision</a:t>
              </a:r>
              <a:r>
                <a:rPr lang="fr-FR" sz="1463" i="1" dirty="0">
                  <a:solidFill>
                    <a:schemeClr val="tx1"/>
                  </a:solidFill>
                </a:rPr>
                <a:t> maker</a:t>
              </a:r>
              <a:r>
                <a:rPr lang="fr-FR" sz="1463" dirty="0">
                  <a:solidFill>
                    <a:schemeClr val="tx1"/>
                  </a:solidFill>
                </a:rPr>
                <a:t>)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0902D448-7426-4380-95E9-69BAE86BBDE3}"/>
                </a:ext>
              </a:extLst>
            </p:cNvPr>
            <p:cNvSpPr/>
            <p:nvPr/>
          </p:nvSpPr>
          <p:spPr>
            <a:xfrm>
              <a:off x="1619778" y="639100"/>
              <a:ext cx="1353177" cy="481145"/>
            </a:xfrm>
            <a:prstGeom prst="roundRect">
              <a:avLst/>
            </a:prstGeom>
            <a:solidFill>
              <a:srgbClr val="F18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 err="1">
                  <a:solidFill>
                    <a:schemeClr val="tx1"/>
                  </a:solidFill>
                </a:rPr>
                <a:t>Firefighter</a:t>
              </a:r>
              <a:r>
                <a:rPr lang="fr-FR" sz="1463" dirty="0">
                  <a:solidFill>
                    <a:schemeClr val="tx1"/>
                  </a:solidFill>
                </a:rPr>
                <a:t> </a:t>
              </a:r>
              <a:r>
                <a:rPr lang="fr-FR" sz="1463" dirty="0" err="1">
                  <a:solidFill>
                    <a:schemeClr val="tx1"/>
                  </a:solidFill>
                </a:rPr>
                <a:t>representative</a:t>
              </a:r>
              <a:r>
                <a:rPr lang="fr-FR" sz="1463" dirty="0">
                  <a:solidFill>
                    <a:schemeClr val="tx1"/>
                  </a:solidFill>
                </a:rPr>
                <a:t> 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22F2EF83-3A97-4F46-A12C-EF00F1C97C97}"/>
                </a:ext>
              </a:extLst>
            </p:cNvPr>
            <p:cNvSpPr/>
            <p:nvPr/>
          </p:nvSpPr>
          <p:spPr>
            <a:xfrm>
              <a:off x="3040068" y="639100"/>
              <a:ext cx="1341197" cy="48114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tx1"/>
                  </a:solidFill>
                </a:rPr>
                <a:t>Police </a:t>
              </a:r>
              <a:r>
                <a:rPr lang="fr-FR" sz="1463" dirty="0" err="1">
                  <a:solidFill>
                    <a:schemeClr val="tx1"/>
                  </a:solidFill>
                </a:rPr>
                <a:t>representative</a:t>
              </a:r>
              <a:r>
                <a:rPr lang="fr-FR" sz="1463" dirty="0">
                  <a:solidFill>
                    <a:schemeClr val="tx1"/>
                  </a:solidFill>
                </a:rPr>
                <a:t> 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422DDC53-9AE5-4CA3-A6B2-A3859423617A}"/>
                </a:ext>
              </a:extLst>
            </p:cNvPr>
            <p:cNvSpPr/>
            <p:nvPr/>
          </p:nvSpPr>
          <p:spPr>
            <a:xfrm>
              <a:off x="4448378" y="639100"/>
              <a:ext cx="1457642" cy="4811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tx1"/>
                  </a:solidFill>
                </a:rPr>
                <a:t>Infrastructure </a:t>
              </a:r>
              <a:r>
                <a:rPr lang="fr-FR" sz="1463" dirty="0" err="1">
                  <a:solidFill>
                    <a:schemeClr val="tx1"/>
                  </a:solidFill>
                </a:rPr>
                <a:t>representative</a:t>
              </a:r>
              <a:r>
                <a:rPr lang="fr-FR" sz="1463" dirty="0">
                  <a:solidFill>
                    <a:schemeClr val="tx1"/>
                  </a:solidFill>
                </a:rPr>
                <a:t> 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D087E49-0A2C-4657-8CD6-132A6689046A}"/>
                </a:ext>
              </a:extLst>
            </p:cNvPr>
            <p:cNvSpPr/>
            <p:nvPr/>
          </p:nvSpPr>
          <p:spPr>
            <a:xfrm>
              <a:off x="5973133" y="639100"/>
              <a:ext cx="1269777" cy="48114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i="1" dirty="0" err="1">
                  <a:solidFill>
                    <a:schemeClr val="tx1"/>
                  </a:solidFill>
                </a:rPr>
                <a:t>Other</a:t>
              </a:r>
              <a:br>
                <a:rPr lang="fr-FR" sz="1463" i="1" dirty="0">
                  <a:solidFill>
                    <a:schemeClr val="tx1"/>
                  </a:solidFill>
                </a:rPr>
              </a:br>
              <a:r>
                <a:rPr lang="fr-FR" sz="1463" i="1" dirty="0" err="1">
                  <a:solidFill>
                    <a:schemeClr val="tx1"/>
                  </a:solidFill>
                </a:rPr>
                <a:t>functions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10648F4-74E3-4488-97C9-741671B075BE}"/>
                </a:ext>
              </a:extLst>
            </p:cNvPr>
            <p:cNvSpPr/>
            <p:nvPr/>
          </p:nvSpPr>
          <p:spPr>
            <a:xfrm>
              <a:off x="7323738" y="606408"/>
              <a:ext cx="1858993" cy="50894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tx1"/>
                  </a:solidFill>
                </a:rPr>
                <a:t>Communication</a:t>
              </a:r>
              <a:br>
                <a:rPr lang="fr-FR" sz="1463" dirty="0">
                  <a:solidFill>
                    <a:schemeClr val="tx1"/>
                  </a:solidFill>
                </a:rPr>
              </a:br>
              <a:r>
                <a:rPr lang="fr-FR" sz="1463" dirty="0">
                  <a:solidFill>
                    <a:schemeClr val="tx1"/>
                  </a:solidFill>
                </a:rPr>
                <a:t>team</a:t>
              </a:r>
            </a:p>
          </p:txBody>
        </p:sp>
      </p:grp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8C10D5F6-5B6A-4567-95FB-41454F09D390}"/>
              </a:ext>
            </a:extLst>
          </p:cNvPr>
          <p:cNvCxnSpPr>
            <a:cxnSpLocks/>
            <a:stCxn id="31" idx="0"/>
            <a:endCxn id="31" idx="2"/>
          </p:cNvCxnSpPr>
          <p:nvPr/>
        </p:nvCxnSpPr>
        <p:spPr>
          <a:xfrm>
            <a:off x="4912320" y="2295429"/>
            <a:ext cx="0" cy="87103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Forme libre : forme 108">
            <a:extLst>
              <a:ext uri="{FF2B5EF4-FFF2-40B4-BE49-F238E27FC236}">
                <a16:creationId xmlns:a16="http://schemas.microsoft.com/office/drawing/2014/main" id="{E7BB2352-FF7D-4203-BB60-C50DA3E8988F}"/>
              </a:ext>
            </a:extLst>
          </p:cNvPr>
          <p:cNvSpPr/>
          <p:nvPr/>
        </p:nvSpPr>
        <p:spPr>
          <a:xfrm>
            <a:off x="2615603" y="2729060"/>
            <a:ext cx="895880" cy="400294"/>
          </a:xfrm>
          <a:custGeom>
            <a:avLst/>
            <a:gdLst>
              <a:gd name="connsiteX0" fmla="*/ 1127760 w 1127760"/>
              <a:gd name="connsiteY0" fmla="*/ 365760 h 365760"/>
              <a:gd name="connsiteX1" fmla="*/ 350520 w 1127760"/>
              <a:gd name="connsiteY1" fmla="*/ 266700 h 365760"/>
              <a:gd name="connsiteX2" fmla="*/ 0 w 1127760"/>
              <a:gd name="connsiteY2" fmla="*/ 0 h 365760"/>
              <a:gd name="connsiteX0" fmla="*/ 1127760 w 1127760"/>
              <a:gd name="connsiteY0" fmla="*/ 365760 h 365760"/>
              <a:gd name="connsiteX1" fmla="*/ 533400 w 1127760"/>
              <a:gd name="connsiteY1" fmla="*/ 312420 h 365760"/>
              <a:gd name="connsiteX2" fmla="*/ 0 w 1127760"/>
              <a:gd name="connsiteY2" fmla="*/ 0 h 365760"/>
              <a:gd name="connsiteX0" fmla="*/ 1127760 w 1127760"/>
              <a:gd name="connsiteY0" fmla="*/ 365760 h 365760"/>
              <a:gd name="connsiteX1" fmla="*/ 533400 w 1127760"/>
              <a:gd name="connsiteY1" fmla="*/ 312420 h 365760"/>
              <a:gd name="connsiteX2" fmla="*/ 0 w 1127760"/>
              <a:gd name="connsiteY2" fmla="*/ 0 h 365760"/>
              <a:gd name="connsiteX0" fmla="*/ 1127760 w 1127760"/>
              <a:gd name="connsiteY0" fmla="*/ 365760 h 370367"/>
              <a:gd name="connsiteX1" fmla="*/ 533400 w 1127760"/>
              <a:gd name="connsiteY1" fmla="*/ 312420 h 370367"/>
              <a:gd name="connsiteX2" fmla="*/ 0 w 1127760"/>
              <a:gd name="connsiteY2" fmla="*/ 0 h 370367"/>
              <a:gd name="connsiteX0" fmla="*/ 1127760 w 1127760"/>
              <a:gd name="connsiteY0" fmla="*/ 365760 h 370367"/>
              <a:gd name="connsiteX1" fmla="*/ 533400 w 1127760"/>
              <a:gd name="connsiteY1" fmla="*/ 312420 h 370367"/>
              <a:gd name="connsiteX2" fmla="*/ 0 w 1127760"/>
              <a:gd name="connsiteY2" fmla="*/ 0 h 370367"/>
              <a:gd name="connsiteX0" fmla="*/ 1127760 w 1127760"/>
              <a:gd name="connsiteY0" fmla="*/ 365760 h 373174"/>
              <a:gd name="connsiteX1" fmla="*/ 521494 w 1127760"/>
              <a:gd name="connsiteY1" fmla="*/ 321945 h 373174"/>
              <a:gd name="connsiteX2" fmla="*/ 0 w 1127760"/>
              <a:gd name="connsiteY2" fmla="*/ 0 h 373174"/>
              <a:gd name="connsiteX0" fmla="*/ 1127760 w 1127760"/>
              <a:gd name="connsiteY0" fmla="*/ 365760 h 369707"/>
              <a:gd name="connsiteX1" fmla="*/ 521494 w 1127760"/>
              <a:gd name="connsiteY1" fmla="*/ 321945 h 369707"/>
              <a:gd name="connsiteX2" fmla="*/ 0 w 1127760"/>
              <a:gd name="connsiteY2" fmla="*/ 0 h 369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7760" h="369707">
                <a:moveTo>
                  <a:pt x="1127760" y="365760"/>
                </a:moveTo>
                <a:cubicBezTo>
                  <a:pt x="830739" y="372903"/>
                  <a:pt x="681832" y="376237"/>
                  <a:pt x="521494" y="321945"/>
                </a:cubicBezTo>
                <a:cubicBezTo>
                  <a:pt x="361156" y="267653"/>
                  <a:pt x="90805" y="133826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orme libre : forme 109">
            <a:extLst>
              <a:ext uri="{FF2B5EF4-FFF2-40B4-BE49-F238E27FC236}">
                <a16:creationId xmlns:a16="http://schemas.microsoft.com/office/drawing/2014/main" id="{BDADB88D-2F46-4570-8A03-EF68A9E9E4C8}"/>
              </a:ext>
            </a:extLst>
          </p:cNvPr>
          <p:cNvSpPr/>
          <p:nvPr/>
        </p:nvSpPr>
        <p:spPr>
          <a:xfrm>
            <a:off x="2885043" y="2066703"/>
            <a:ext cx="616936" cy="160196"/>
          </a:xfrm>
          <a:custGeom>
            <a:avLst/>
            <a:gdLst>
              <a:gd name="connsiteX0" fmla="*/ 0 w 617220"/>
              <a:gd name="connsiteY0" fmla="*/ 12283 h 309463"/>
              <a:gd name="connsiteX1" fmla="*/ 274320 w 617220"/>
              <a:gd name="connsiteY1" fmla="*/ 35143 h 309463"/>
              <a:gd name="connsiteX2" fmla="*/ 617220 w 617220"/>
              <a:gd name="connsiteY2" fmla="*/ 309463 h 309463"/>
              <a:gd name="connsiteX0" fmla="*/ 0 w 617220"/>
              <a:gd name="connsiteY0" fmla="*/ 2594 h 299774"/>
              <a:gd name="connsiteX1" fmla="*/ 381000 w 617220"/>
              <a:gd name="connsiteY1" fmla="*/ 78794 h 299774"/>
              <a:gd name="connsiteX2" fmla="*/ 617220 w 617220"/>
              <a:gd name="connsiteY2" fmla="*/ 299774 h 299774"/>
              <a:gd name="connsiteX0" fmla="*/ 0 w 617220"/>
              <a:gd name="connsiteY0" fmla="*/ 4792 h 301972"/>
              <a:gd name="connsiteX1" fmla="*/ 316706 w 617220"/>
              <a:gd name="connsiteY1" fmla="*/ 54799 h 301972"/>
              <a:gd name="connsiteX2" fmla="*/ 617220 w 617220"/>
              <a:gd name="connsiteY2" fmla="*/ 301972 h 301972"/>
              <a:gd name="connsiteX0" fmla="*/ 0 w 617220"/>
              <a:gd name="connsiteY0" fmla="*/ 4501 h 301681"/>
              <a:gd name="connsiteX1" fmla="*/ 316706 w 617220"/>
              <a:gd name="connsiteY1" fmla="*/ 54508 h 301681"/>
              <a:gd name="connsiteX2" fmla="*/ 617220 w 617220"/>
              <a:gd name="connsiteY2" fmla="*/ 301681 h 301681"/>
              <a:gd name="connsiteX0" fmla="*/ 0 w 617220"/>
              <a:gd name="connsiteY0" fmla="*/ 2699 h 328454"/>
              <a:gd name="connsiteX1" fmla="*/ 316706 w 617220"/>
              <a:gd name="connsiteY1" fmla="*/ 81281 h 328454"/>
              <a:gd name="connsiteX2" fmla="*/ 617220 w 617220"/>
              <a:gd name="connsiteY2" fmla="*/ 328454 h 328454"/>
              <a:gd name="connsiteX0" fmla="*/ 0 w 617220"/>
              <a:gd name="connsiteY0" fmla="*/ 0 h 325755"/>
              <a:gd name="connsiteX1" fmla="*/ 316706 w 617220"/>
              <a:gd name="connsiteY1" fmla="*/ 78582 h 325755"/>
              <a:gd name="connsiteX2" fmla="*/ 617220 w 617220"/>
              <a:gd name="connsiteY2" fmla="*/ 325755 h 325755"/>
              <a:gd name="connsiteX0" fmla="*/ 0 w 617220"/>
              <a:gd name="connsiteY0" fmla="*/ 0 h 325755"/>
              <a:gd name="connsiteX1" fmla="*/ 316706 w 617220"/>
              <a:gd name="connsiteY1" fmla="*/ 78582 h 325755"/>
              <a:gd name="connsiteX2" fmla="*/ 617220 w 617220"/>
              <a:gd name="connsiteY2" fmla="*/ 325755 h 32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220" h="325755">
                <a:moveTo>
                  <a:pt x="0" y="0"/>
                </a:moveTo>
                <a:cubicBezTo>
                  <a:pt x="169068" y="3334"/>
                  <a:pt x="213836" y="24290"/>
                  <a:pt x="316706" y="78582"/>
                </a:cubicBezTo>
                <a:cubicBezTo>
                  <a:pt x="419576" y="132874"/>
                  <a:pt x="544830" y="210979"/>
                  <a:pt x="617220" y="325755"/>
                </a:cubicBez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C6C7F66-98F9-4EA5-BEA3-5172DAC4393B}"/>
              </a:ext>
            </a:extLst>
          </p:cNvPr>
          <p:cNvSpPr txBox="1"/>
          <p:nvPr/>
        </p:nvSpPr>
        <p:spPr>
          <a:xfrm>
            <a:off x="3756151" y="2660471"/>
            <a:ext cx="101056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Calls </a:t>
            </a:r>
            <a:r>
              <a:rPr lang="en-US" sz="1200" dirty="0"/>
              <a:t>processing</a:t>
            </a:r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A9EDE6F5-7E10-49F6-894D-930D52531F0F}"/>
              </a:ext>
            </a:extLst>
          </p:cNvPr>
          <p:cNvSpPr txBox="1"/>
          <p:nvPr/>
        </p:nvSpPr>
        <p:spPr>
          <a:xfrm>
            <a:off x="3753941" y="2333252"/>
            <a:ext cx="1010560" cy="3174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63" dirty="0"/>
              <a:t>CTA</a:t>
            </a:r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921419CE-A7E6-4360-91AE-B1AAE1E9A1E8}"/>
              </a:ext>
            </a:extLst>
          </p:cNvPr>
          <p:cNvSpPr txBox="1"/>
          <p:nvPr/>
        </p:nvSpPr>
        <p:spPr>
          <a:xfrm>
            <a:off x="4629753" y="4253033"/>
            <a:ext cx="1010560" cy="3174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63" dirty="0"/>
              <a:t>CIS</a:t>
            </a:r>
          </a:p>
        </p:txBody>
      </p: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AF6D0FA7-F1E5-4F1E-B68F-6149F5058681}"/>
              </a:ext>
            </a:extLst>
          </p:cNvPr>
          <p:cNvGrpSpPr/>
          <p:nvPr/>
        </p:nvGrpSpPr>
        <p:grpSpPr>
          <a:xfrm>
            <a:off x="5019507" y="2271335"/>
            <a:ext cx="1113580" cy="912719"/>
            <a:chOff x="5065227" y="2271335"/>
            <a:chExt cx="1113580" cy="912719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2088B3CE-44E8-4EFF-A05F-1357747B587B}"/>
                </a:ext>
              </a:extLst>
            </p:cNvPr>
            <p:cNvSpPr txBox="1"/>
            <p:nvPr/>
          </p:nvSpPr>
          <p:spPr>
            <a:xfrm>
              <a:off x="5065227" y="2537723"/>
              <a:ext cx="11135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Operational center Fire and Rescue</a:t>
              </a:r>
            </a:p>
          </p:txBody>
        </p:sp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FFC64FAB-6A7B-400F-A8BC-F89E5172E7A1}"/>
                </a:ext>
              </a:extLst>
            </p:cNvPr>
            <p:cNvSpPr txBox="1"/>
            <p:nvPr/>
          </p:nvSpPr>
          <p:spPr>
            <a:xfrm>
              <a:off x="5087482" y="2271335"/>
              <a:ext cx="1010560" cy="3174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63" dirty="0"/>
                <a:t>CODIS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3759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17210E-C998-4F27-AC0C-A8EC7ADC0C2C}"/>
              </a:ext>
            </a:extLst>
          </p:cNvPr>
          <p:cNvSpPr/>
          <p:nvPr/>
        </p:nvSpPr>
        <p:spPr>
          <a:xfrm>
            <a:off x="0" y="0"/>
            <a:ext cx="5588276" cy="4196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7DECFA-C357-4516-92F9-E3000A74AD9E}"/>
              </a:ext>
            </a:extLst>
          </p:cNvPr>
          <p:cNvSpPr/>
          <p:nvPr/>
        </p:nvSpPr>
        <p:spPr>
          <a:xfrm>
            <a:off x="5959016" y="0"/>
            <a:ext cx="3946249" cy="1173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F784DD-1AB5-4170-B498-A6E6F25FCF40}"/>
              </a:ext>
            </a:extLst>
          </p:cNvPr>
          <p:cNvSpPr/>
          <p:nvPr/>
        </p:nvSpPr>
        <p:spPr>
          <a:xfrm>
            <a:off x="215347" y="375104"/>
            <a:ext cx="5157581" cy="1840915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B11C5D-9C70-48EC-B11F-B0D614CAA18F}"/>
              </a:ext>
            </a:extLst>
          </p:cNvPr>
          <p:cNvSpPr txBox="1"/>
          <p:nvPr/>
        </p:nvSpPr>
        <p:spPr>
          <a:xfrm>
            <a:off x="0" y="-19778"/>
            <a:ext cx="167971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SDIS 83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0989683-8569-46AD-8017-811CACDE4996}"/>
              </a:ext>
            </a:extLst>
          </p:cNvPr>
          <p:cNvSpPr txBox="1"/>
          <p:nvPr/>
        </p:nvSpPr>
        <p:spPr>
          <a:xfrm>
            <a:off x="5959016" y="240575"/>
            <a:ext cx="394624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Emergency Response Command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34CD76A-A44D-49E4-AA5E-52385B139873}"/>
              </a:ext>
            </a:extLst>
          </p:cNvPr>
          <p:cNvSpPr/>
          <p:nvPr/>
        </p:nvSpPr>
        <p:spPr>
          <a:xfrm>
            <a:off x="215347" y="2618507"/>
            <a:ext cx="5157581" cy="1162878"/>
          </a:xfrm>
          <a:prstGeom prst="roundRect">
            <a:avLst>
              <a:gd name="adj" fmla="val 759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54B92AA-A9DE-4EF3-B834-114F589C6FAB}"/>
              </a:ext>
            </a:extLst>
          </p:cNvPr>
          <p:cNvSpPr txBox="1"/>
          <p:nvPr/>
        </p:nvSpPr>
        <p:spPr>
          <a:xfrm>
            <a:off x="1001369" y="2758064"/>
            <a:ext cx="358554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Simulation </a:t>
            </a:r>
            <a:r>
              <a:rPr lang="fr-FR" sz="1950" dirty="0" err="1">
                <a:latin typeface="Verdana" panose="020B0604030504040204" pitchFamily="34" charset="0"/>
                <a:ea typeface="Verdana" panose="020B0604030504040204" pitchFamily="34" charset="0"/>
              </a:rPr>
              <a:t>Cell</a:t>
            </a:r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 (+ VISOV)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6F0F119-5253-429E-9A53-424E5A1DDDDE}"/>
              </a:ext>
            </a:extLst>
          </p:cNvPr>
          <p:cNvSpPr txBox="1"/>
          <p:nvPr/>
        </p:nvSpPr>
        <p:spPr>
          <a:xfrm>
            <a:off x="1157496" y="3126808"/>
            <a:ext cx="3273287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25" dirty="0" err="1">
                <a:ea typeface="Verdana" panose="020B0604030504040204" pitchFamily="34" charset="0"/>
              </a:rPr>
              <a:t>Provides</a:t>
            </a:r>
            <a:r>
              <a:rPr lang="fr-FR" sz="1625" dirty="0">
                <a:ea typeface="Verdana" panose="020B0604030504040204" pitchFamily="34" charset="0"/>
              </a:rPr>
              <a:t> inputs for the </a:t>
            </a:r>
            <a:r>
              <a:rPr lang="fr-FR" sz="1625" dirty="0" err="1">
                <a:ea typeface="Verdana" panose="020B0604030504040204" pitchFamily="34" charset="0"/>
              </a:rPr>
              <a:t>different</a:t>
            </a:r>
            <a:r>
              <a:rPr lang="fr-FR" sz="1625" dirty="0">
                <a:ea typeface="Verdana" panose="020B0604030504040204" pitchFamily="34" charset="0"/>
              </a:rPr>
              <a:t> </a:t>
            </a:r>
            <a:r>
              <a:rPr lang="fr-FR" sz="1625" dirty="0" err="1">
                <a:ea typeface="Verdana" panose="020B0604030504040204" pitchFamily="34" charset="0"/>
              </a:rPr>
              <a:t>actors</a:t>
            </a:r>
            <a:r>
              <a:rPr lang="fr-FR" sz="1625" dirty="0">
                <a:ea typeface="Verdana" panose="020B0604030504040204" pitchFamily="34" charset="0"/>
              </a:rPr>
              <a:t> </a:t>
            </a:r>
            <a:r>
              <a:rPr lang="fr-FR" sz="1625" dirty="0" err="1">
                <a:ea typeface="Verdana" panose="020B0604030504040204" pitchFamily="34" charset="0"/>
              </a:rPr>
              <a:t>according</a:t>
            </a:r>
            <a:r>
              <a:rPr lang="fr-FR" sz="1625" dirty="0">
                <a:ea typeface="Verdana" panose="020B0604030504040204" pitchFamily="34" charset="0"/>
              </a:rPr>
              <a:t> to the exercice plan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F13B3A8-454C-45CD-B17B-822427954D37}"/>
              </a:ext>
            </a:extLst>
          </p:cNvPr>
          <p:cNvSpPr txBox="1"/>
          <p:nvPr/>
        </p:nvSpPr>
        <p:spPr>
          <a:xfrm>
            <a:off x="486012" y="601978"/>
            <a:ext cx="206438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Call </a:t>
            </a:r>
            <a:r>
              <a:rPr lang="fr-FR" sz="1950" dirty="0" err="1">
                <a:latin typeface="Verdana" panose="020B0604030504040204" pitchFamily="34" charset="0"/>
                <a:ea typeface="Verdana" panose="020B0604030504040204" pitchFamily="34" charset="0"/>
              </a:rPr>
              <a:t>takers</a:t>
            </a:r>
            <a:endParaRPr lang="fr-FR" sz="19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AD2491-6C37-44FA-82F9-B7315B3C6EDF}"/>
              </a:ext>
            </a:extLst>
          </p:cNvPr>
          <p:cNvGrpSpPr/>
          <p:nvPr/>
        </p:nvGrpSpPr>
        <p:grpSpPr>
          <a:xfrm>
            <a:off x="3300209" y="587307"/>
            <a:ext cx="1900443" cy="1433822"/>
            <a:chOff x="4061793" y="688315"/>
            <a:chExt cx="2339007" cy="1764703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900E130E-DE61-4932-82F4-C2389E53E762}"/>
                </a:ext>
              </a:extLst>
            </p:cNvPr>
            <p:cNvSpPr txBox="1"/>
            <p:nvPr/>
          </p:nvSpPr>
          <p:spPr>
            <a:xfrm>
              <a:off x="4061793" y="1108271"/>
              <a:ext cx="2339007" cy="1344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25" dirty="0">
                  <a:ea typeface="Verdana" panose="020B0604030504040204" pitchFamily="34" charset="0"/>
                </a:rPr>
                <a:t>Dispatch and coordination of deployed rescue teams</a:t>
              </a:r>
              <a:endParaRPr lang="fr-FR" sz="1625" dirty="0">
                <a:ea typeface="Verdana" panose="020B0604030504040204" pitchFamily="34" charset="0"/>
              </a:endParaRP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2D672BC4-ECFA-47BA-97CC-40729BC6D896}"/>
                </a:ext>
              </a:extLst>
            </p:cNvPr>
            <p:cNvSpPr txBox="1"/>
            <p:nvPr/>
          </p:nvSpPr>
          <p:spPr>
            <a:xfrm>
              <a:off x="4573656" y="688315"/>
              <a:ext cx="1315280" cy="48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CODIS</a:t>
              </a:r>
            </a:p>
          </p:txBody>
        </p:sp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BF9D0E3-4D70-4740-9A8C-7A57CE161C18}"/>
              </a:ext>
            </a:extLst>
          </p:cNvPr>
          <p:cNvCxnSpPr>
            <a:cxnSpLocks/>
          </p:cNvCxnSpPr>
          <p:nvPr/>
        </p:nvCxnSpPr>
        <p:spPr>
          <a:xfrm flipH="1">
            <a:off x="2266536" y="375105"/>
            <a:ext cx="21855" cy="1840915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BC7B76EA-9F82-4DCB-A1BB-8C884A8E9905}"/>
              </a:ext>
            </a:extLst>
          </p:cNvPr>
          <p:cNvSpPr/>
          <p:nvPr/>
        </p:nvSpPr>
        <p:spPr>
          <a:xfrm>
            <a:off x="2192075" y="1418350"/>
            <a:ext cx="943820" cy="712426"/>
          </a:xfrm>
          <a:prstGeom prst="roundRect">
            <a:avLst>
              <a:gd name="adj" fmla="val 759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>
              <a:solidFill>
                <a:schemeClr val="tx1"/>
              </a:solidFill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F5EB21B-DBF3-4A6F-9A29-5E2B90BBF72D}"/>
              </a:ext>
            </a:extLst>
          </p:cNvPr>
          <p:cNvGrpSpPr/>
          <p:nvPr/>
        </p:nvGrpSpPr>
        <p:grpSpPr>
          <a:xfrm>
            <a:off x="2166076" y="1502320"/>
            <a:ext cx="995819" cy="544486"/>
            <a:chOff x="2989120" y="1844338"/>
            <a:chExt cx="1203906" cy="670137"/>
          </a:xfrm>
        </p:grpSpPr>
        <p:pic>
          <p:nvPicPr>
            <p:cNvPr id="28" name="Image 27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78DBE536-B3B5-4C8F-BEE7-BF583DCBC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154" y="2201922"/>
              <a:ext cx="384286" cy="312553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62781DFE-BF7E-409B-89F4-35EAD1868207}"/>
                </a:ext>
              </a:extLst>
            </p:cNvPr>
            <p:cNvSpPr txBox="1"/>
            <p:nvPr/>
          </p:nvSpPr>
          <p:spPr>
            <a:xfrm>
              <a:off x="2989120" y="1844338"/>
              <a:ext cx="1203906" cy="667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ea typeface="Verdana" panose="020B0604030504040204" pitchFamily="34" charset="0"/>
                </a:rPr>
                <a:t>MSGU </a:t>
              </a:r>
              <a:r>
                <a:rPr lang="fr-FR" sz="1463" dirty="0" err="1">
                  <a:ea typeface="Verdana" panose="020B0604030504040204" pitchFamily="34" charset="0"/>
                </a:rPr>
                <a:t>Cell</a:t>
              </a:r>
              <a:endParaRPr lang="fr-FR" sz="1463" dirty="0">
                <a:ea typeface="Verdana" panose="020B0604030504040204" pitchFamily="34" charset="0"/>
              </a:endParaRPr>
            </a:p>
          </p:txBody>
        </p:sp>
      </p:grpSp>
      <p:pic>
        <p:nvPicPr>
          <p:cNvPr id="31" name="Graphique 30" descr="Combiné avec un remplissage uni">
            <a:extLst>
              <a:ext uri="{FF2B5EF4-FFF2-40B4-BE49-F238E27FC236}">
                <a16:creationId xmlns:a16="http://schemas.microsoft.com/office/drawing/2014/main" id="{8E871A0F-A8FE-48FB-9367-8C90CA616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743" y="1061937"/>
            <a:ext cx="627201" cy="627201"/>
          </a:xfrm>
          <a:prstGeom prst="rect">
            <a:avLst/>
          </a:prstGeom>
        </p:spPr>
      </p:pic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8101E889-3181-4C51-9498-62FE66863464}"/>
              </a:ext>
            </a:extLst>
          </p:cNvPr>
          <p:cNvSpPr/>
          <p:nvPr/>
        </p:nvSpPr>
        <p:spPr>
          <a:xfrm rot="20840000" flipH="1">
            <a:off x="3270048" y="1966129"/>
            <a:ext cx="141939" cy="817444"/>
          </a:xfrm>
          <a:custGeom>
            <a:avLst/>
            <a:gdLst>
              <a:gd name="connsiteX0" fmla="*/ 0 w 268744"/>
              <a:gd name="connsiteY0" fmla="*/ 1298713 h 1298713"/>
              <a:gd name="connsiteX1" fmla="*/ 251792 w 268744"/>
              <a:gd name="connsiteY1" fmla="*/ 530087 h 1298713"/>
              <a:gd name="connsiteX2" fmla="*/ 225287 w 268744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3418"/>
              <a:gd name="connsiteY0" fmla="*/ 1298713 h 1298713"/>
              <a:gd name="connsiteX1" fmla="*/ 186691 w 233418"/>
              <a:gd name="connsiteY1" fmla="*/ 838757 h 1298713"/>
              <a:gd name="connsiteX2" fmla="*/ 225287 w 233418"/>
              <a:gd name="connsiteY2" fmla="*/ 0 h 1298713"/>
              <a:gd name="connsiteX0" fmla="*/ 0 w 235112"/>
              <a:gd name="connsiteY0" fmla="*/ 1298713 h 1298713"/>
              <a:gd name="connsiteX1" fmla="*/ 186691 w 235112"/>
              <a:gd name="connsiteY1" fmla="*/ 838757 h 1298713"/>
              <a:gd name="connsiteX2" fmla="*/ 225287 w 235112"/>
              <a:gd name="connsiteY2" fmla="*/ 0 h 129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12" h="1298713">
                <a:moveTo>
                  <a:pt x="0" y="1298713"/>
                </a:moveTo>
                <a:cubicBezTo>
                  <a:pt x="117261" y="1110699"/>
                  <a:pt x="128414" y="1063428"/>
                  <a:pt x="186691" y="838757"/>
                </a:cubicBezTo>
                <a:cubicBezTo>
                  <a:pt x="233754" y="602745"/>
                  <a:pt x="246271" y="437473"/>
                  <a:pt x="225287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B56FBD67-22FC-4A94-B3A4-8B1E2C02FD71}"/>
              </a:ext>
            </a:extLst>
          </p:cNvPr>
          <p:cNvSpPr/>
          <p:nvPr/>
        </p:nvSpPr>
        <p:spPr>
          <a:xfrm rot="20776368">
            <a:off x="1755726" y="1502707"/>
            <a:ext cx="299310" cy="1227483"/>
          </a:xfrm>
          <a:custGeom>
            <a:avLst/>
            <a:gdLst>
              <a:gd name="connsiteX0" fmla="*/ 0 w 368382"/>
              <a:gd name="connsiteY0" fmla="*/ 1510748 h 1510748"/>
              <a:gd name="connsiteX1" fmla="*/ 357808 w 368382"/>
              <a:gd name="connsiteY1" fmla="*/ 821635 h 1510748"/>
              <a:gd name="connsiteX2" fmla="*/ 238539 w 368382"/>
              <a:gd name="connsiteY2" fmla="*/ 0 h 151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382" h="1510748">
                <a:moveTo>
                  <a:pt x="0" y="1510748"/>
                </a:moveTo>
                <a:cubicBezTo>
                  <a:pt x="159026" y="1292087"/>
                  <a:pt x="318052" y="1073426"/>
                  <a:pt x="357808" y="821635"/>
                </a:cubicBezTo>
                <a:cubicBezTo>
                  <a:pt x="397565" y="569844"/>
                  <a:pt x="318052" y="284922"/>
                  <a:pt x="238539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790E4E00-30FB-4886-8D6A-63DBE825E17F}"/>
              </a:ext>
            </a:extLst>
          </p:cNvPr>
          <p:cNvSpPr/>
          <p:nvPr/>
        </p:nvSpPr>
        <p:spPr>
          <a:xfrm rot="2116167">
            <a:off x="3011191" y="721981"/>
            <a:ext cx="374929" cy="965447"/>
          </a:xfrm>
          <a:custGeom>
            <a:avLst/>
            <a:gdLst>
              <a:gd name="connsiteX0" fmla="*/ 185854 w 225611"/>
              <a:gd name="connsiteY0" fmla="*/ 914400 h 914400"/>
              <a:gd name="connsiteX1" fmla="*/ 324 w 225611"/>
              <a:gd name="connsiteY1" fmla="*/ 463826 h 914400"/>
              <a:gd name="connsiteX2" fmla="*/ 225611 w 225611"/>
              <a:gd name="connsiteY2" fmla="*/ 0 h 914400"/>
              <a:gd name="connsiteX0" fmla="*/ 79860 w 230189"/>
              <a:gd name="connsiteY0" fmla="*/ 948556 h 948556"/>
              <a:gd name="connsiteX1" fmla="*/ 4902 w 230189"/>
              <a:gd name="connsiteY1" fmla="*/ 463826 h 948556"/>
              <a:gd name="connsiteX2" fmla="*/ 230189 w 230189"/>
              <a:gd name="connsiteY2" fmla="*/ 0 h 948556"/>
              <a:gd name="connsiteX0" fmla="*/ 77705 w 228034"/>
              <a:gd name="connsiteY0" fmla="*/ 948556 h 948556"/>
              <a:gd name="connsiteX1" fmla="*/ 2747 w 228034"/>
              <a:gd name="connsiteY1" fmla="*/ 463826 h 948556"/>
              <a:gd name="connsiteX2" fmla="*/ 228034 w 228034"/>
              <a:gd name="connsiteY2" fmla="*/ 0 h 94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034" h="948556">
                <a:moveTo>
                  <a:pt x="77705" y="948556"/>
                </a:moveTo>
                <a:cubicBezTo>
                  <a:pt x="-5011" y="673599"/>
                  <a:pt x="-3879" y="616226"/>
                  <a:pt x="2747" y="463826"/>
                </a:cubicBezTo>
                <a:cubicBezTo>
                  <a:pt x="9373" y="311426"/>
                  <a:pt x="118703" y="155713"/>
                  <a:pt x="228034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AEFB8E27-808C-48AF-856B-7C50FE9669B3}"/>
              </a:ext>
            </a:extLst>
          </p:cNvPr>
          <p:cNvSpPr/>
          <p:nvPr/>
        </p:nvSpPr>
        <p:spPr>
          <a:xfrm>
            <a:off x="5200652" y="699881"/>
            <a:ext cx="1022903" cy="452231"/>
          </a:xfrm>
          <a:custGeom>
            <a:avLst/>
            <a:gdLst>
              <a:gd name="connsiteX0" fmla="*/ 0 w 1258957"/>
              <a:gd name="connsiteY0" fmla="*/ 556592 h 556592"/>
              <a:gd name="connsiteX1" fmla="*/ 675861 w 1258957"/>
              <a:gd name="connsiteY1" fmla="*/ 384313 h 556592"/>
              <a:gd name="connsiteX2" fmla="*/ 1258957 w 1258957"/>
              <a:gd name="connsiteY2" fmla="*/ 0 h 55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8957" h="556592">
                <a:moveTo>
                  <a:pt x="0" y="556592"/>
                </a:moveTo>
                <a:cubicBezTo>
                  <a:pt x="233017" y="516835"/>
                  <a:pt x="466035" y="477078"/>
                  <a:pt x="675861" y="384313"/>
                </a:cubicBezTo>
                <a:cubicBezTo>
                  <a:pt x="885687" y="291548"/>
                  <a:pt x="1072322" y="145774"/>
                  <a:pt x="1258957" y="0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E3FA874F-4003-468A-A242-18CC8E94F316}"/>
              </a:ext>
            </a:extLst>
          </p:cNvPr>
          <p:cNvSpPr/>
          <p:nvPr/>
        </p:nvSpPr>
        <p:spPr>
          <a:xfrm>
            <a:off x="5265255" y="516835"/>
            <a:ext cx="861391" cy="366091"/>
          </a:xfrm>
          <a:custGeom>
            <a:avLst/>
            <a:gdLst>
              <a:gd name="connsiteX0" fmla="*/ 0 w 1060174"/>
              <a:gd name="connsiteY0" fmla="*/ 450574 h 450574"/>
              <a:gd name="connsiteX1" fmla="*/ 477078 w 1060174"/>
              <a:gd name="connsiteY1" fmla="*/ 357809 h 450574"/>
              <a:gd name="connsiteX2" fmla="*/ 1060174 w 1060174"/>
              <a:gd name="connsiteY2" fmla="*/ 0 h 4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174" h="450574">
                <a:moveTo>
                  <a:pt x="0" y="450574"/>
                </a:moveTo>
                <a:cubicBezTo>
                  <a:pt x="150191" y="441739"/>
                  <a:pt x="300382" y="432905"/>
                  <a:pt x="477078" y="357809"/>
                </a:cubicBezTo>
                <a:cubicBezTo>
                  <a:pt x="653774" y="282713"/>
                  <a:pt x="856974" y="141356"/>
                  <a:pt x="1060174" y="0"/>
                </a:cubicBezTo>
              </a:path>
            </a:pathLst>
          </a:custGeom>
          <a:noFill/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723C564-87AF-42D7-BBCC-EDC8374104D1}"/>
              </a:ext>
            </a:extLst>
          </p:cNvPr>
          <p:cNvGrpSpPr/>
          <p:nvPr/>
        </p:nvGrpSpPr>
        <p:grpSpPr>
          <a:xfrm>
            <a:off x="6729558" y="2085104"/>
            <a:ext cx="2405165" cy="1134197"/>
            <a:chOff x="6872675" y="2247926"/>
            <a:chExt cx="2405165" cy="1134197"/>
          </a:xfrm>
        </p:grpSpPr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FFDB524B-59EE-4E56-9BDE-D61309F1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872675" y="2435475"/>
              <a:ext cx="3553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F88551AD-8D7B-49DF-9D26-A0AD9081AA7E}"/>
                </a:ext>
              </a:extLst>
            </p:cNvPr>
            <p:cNvCxnSpPr>
              <a:cxnSpLocks/>
            </p:cNvCxnSpPr>
            <p:nvPr/>
          </p:nvCxnSpPr>
          <p:spPr>
            <a:xfrm>
              <a:off x="6872675" y="2806055"/>
              <a:ext cx="35532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D984B547-F349-4A78-8552-A4B460CE6FFE}"/>
                </a:ext>
              </a:extLst>
            </p:cNvPr>
            <p:cNvCxnSpPr>
              <a:cxnSpLocks/>
            </p:cNvCxnSpPr>
            <p:nvPr/>
          </p:nvCxnSpPr>
          <p:spPr>
            <a:xfrm>
              <a:off x="6872675" y="3191593"/>
              <a:ext cx="355324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4C4F5F83-AA3A-4800-ABF2-18D1F2CC8BAC}"/>
                </a:ext>
              </a:extLst>
            </p:cNvPr>
            <p:cNvSpPr txBox="1"/>
            <p:nvPr/>
          </p:nvSpPr>
          <p:spPr>
            <a:xfrm>
              <a:off x="7412389" y="2247926"/>
              <a:ext cx="1865451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Information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589EA72A-B557-4BAE-8242-97FB24E405E5}"/>
                </a:ext>
              </a:extLst>
            </p:cNvPr>
            <p:cNvSpPr txBox="1"/>
            <p:nvPr/>
          </p:nvSpPr>
          <p:spPr>
            <a:xfrm>
              <a:off x="7397587" y="2618507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Report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D4D8B612-1695-442C-AB61-AC6F8A848C12}"/>
                </a:ext>
              </a:extLst>
            </p:cNvPr>
            <p:cNvSpPr txBox="1"/>
            <p:nvPr/>
          </p:nvSpPr>
          <p:spPr>
            <a:xfrm>
              <a:off x="7412391" y="2989708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Order</a:t>
              </a:r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2B438FD7-A81D-4C14-9DA9-A5251EC1DE8D}"/>
              </a:ext>
            </a:extLst>
          </p:cNvPr>
          <p:cNvSpPr/>
          <p:nvPr/>
        </p:nvSpPr>
        <p:spPr>
          <a:xfrm rot="6134481" flipH="1">
            <a:off x="2240907" y="714053"/>
            <a:ext cx="141939" cy="817444"/>
          </a:xfrm>
          <a:custGeom>
            <a:avLst/>
            <a:gdLst>
              <a:gd name="connsiteX0" fmla="*/ 0 w 268744"/>
              <a:gd name="connsiteY0" fmla="*/ 1298713 h 1298713"/>
              <a:gd name="connsiteX1" fmla="*/ 251792 w 268744"/>
              <a:gd name="connsiteY1" fmla="*/ 530087 h 1298713"/>
              <a:gd name="connsiteX2" fmla="*/ 225287 w 268744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3418"/>
              <a:gd name="connsiteY0" fmla="*/ 1298713 h 1298713"/>
              <a:gd name="connsiteX1" fmla="*/ 186691 w 233418"/>
              <a:gd name="connsiteY1" fmla="*/ 838757 h 1298713"/>
              <a:gd name="connsiteX2" fmla="*/ 225287 w 233418"/>
              <a:gd name="connsiteY2" fmla="*/ 0 h 1298713"/>
              <a:gd name="connsiteX0" fmla="*/ 0 w 235112"/>
              <a:gd name="connsiteY0" fmla="*/ 1298713 h 1298713"/>
              <a:gd name="connsiteX1" fmla="*/ 186691 w 235112"/>
              <a:gd name="connsiteY1" fmla="*/ 838757 h 1298713"/>
              <a:gd name="connsiteX2" fmla="*/ 225287 w 235112"/>
              <a:gd name="connsiteY2" fmla="*/ 0 h 129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12" h="1298713">
                <a:moveTo>
                  <a:pt x="0" y="1298713"/>
                </a:moveTo>
                <a:cubicBezTo>
                  <a:pt x="117261" y="1110699"/>
                  <a:pt x="128414" y="1063428"/>
                  <a:pt x="186691" y="838757"/>
                </a:cubicBezTo>
                <a:cubicBezTo>
                  <a:pt x="233754" y="602745"/>
                  <a:pt x="246271" y="437473"/>
                  <a:pt x="225287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</p:spTree>
    <p:extLst>
      <p:ext uri="{BB962C8B-B14F-4D97-AF65-F5344CB8AC3E}">
        <p14:creationId xmlns:p14="http://schemas.microsoft.com/office/powerpoint/2010/main" val="3893094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17210E-C998-4F27-AC0C-A8EC7ADC0C2C}"/>
              </a:ext>
            </a:extLst>
          </p:cNvPr>
          <p:cNvSpPr/>
          <p:nvPr/>
        </p:nvSpPr>
        <p:spPr>
          <a:xfrm>
            <a:off x="0" y="0"/>
            <a:ext cx="5588276" cy="4196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7DECFA-C357-4516-92F9-E3000A74AD9E}"/>
              </a:ext>
            </a:extLst>
          </p:cNvPr>
          <p:cNvSpPr/>
          <p:nvPr/>
        </p:nvSpPr>
        <p:spPr>
          <a:xfrm>
            <a:off x="5959751" y="0"/>
            <a:ext cx="3946249" cy="1173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F784DD-1AB5-4170-B498-A6E6F25FCF40}"/>
              </a:ext>
            </a:extLst>
          </p:cNvPr>
          <p:cNvSpPr/>
          <p:nvPr/>
        </p:nvSpPr>
        <p:spPr>
          <a:xfrm>
            <a:off x="215347" y="375104"/>
            <a:ext cx="5157581" cy="1840915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B11C5D-9C70-48EC-B11F-B0D614CAA18F}"/>
              </a:ext>
            </a:extLst>
          </p:cNvPr>
          <p:cNvSpPr txBox="1"/>
          <p:nvPr/>
        </p:nvSpPr>
        <p:spPr>
          <a:xfrm>
            <a:off x="0" y="-19778"/>
            <a:ext cx="262903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Préfecture Vienne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8B7304-07B2-49FF-BA14-4636660C9B4C}"/>
              </a:ext>
            </a:extLst>
          </p:cNvPr>
          <p:cNvSpPr txBox="1"/>
          <p:nvPr/>
        </p:nvSpPr>
        <p:spPr>
          <a:xfrm>
            <a:off x="7093019" y="390616"/>
            <a:ext cx="167971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VISOV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34CD76A-A44D-49E4-AA5E-52385B139873}"/>
              </a:ext>
            </a:extLst>
          </p:cNvPr>
          <p:cNvSpPr/>
          <p:nvPr/>
        </p:nvSpPr>
        <p:spPr>
          <a:xfrm>
            <a:off x="215347" y="2618507"/>
            <a:ext cx="5157581" cy="1162878"/>
          </a:xfrm>
          <a:prstGeom prst="roundRect">
            <a:avLst>
              <a:gd name="adj" fmla="val 759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54B92AA-A9DE-4EF3-B834-114F589C6FAB}"/>
              </a:ext>
            </a:extLst>
          </p:cNvPr>
          <p:cNvSpPr txBox="1"/>
          <p:nvPr/>
        </p:nvSpPr>
        <p:spPr>
          <a:xfrm>
            <a:off x="1679715" y="2758064"/>
            <a:ext cx="208349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Simulation </a:t>
            </a:r>
            <a:r>
              <a:rPr lang="fr-FR" sz="1950" dirty="0" err="1">
                <a:latin typeface="Verdana" panose="020B0604030504040204" pitchFamily="34" charset="0"/>
                <a:ea typeface="Verdana" panose="020B0604030504040204" pitchFamily="34" charset="0"/>
              </a:rPr>
              <a:t>Cell</a:t>
            </a:r>
            <a:endParaRPr lang="fr-FR" sz="19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6F0F119-5253-429E-9A53-424E5A1DDDDE}"/>
              </a:ext>
            </a:extLst>
          </p:cNvPr>
          <p:cNvSpPr txBox="1"/>
          <p:nvPr/>
        </p:nvSpPr>
        <p:spPr>
          <a:xfrm>
            <a:off x="1084816" y="3126808"/>
            <a:ext cx="3273287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5" dirty="0">
                <a:ea typeface="Verdana" panose="020B0604030504040204" pitchFamily="34" charset="0"/>
              </a:rPr>
              <a:t>Provides inputs for the different actors according to the exercise plan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F13B3A8-454C-45CD-B17B-822427954D37}"/>
              </a:ext>
            </a:extLst>
          </p:cNvPr>
          <p:cNvSpPr txBox="1"/>
          <p:nvPr/>
        </p:nvSpPr>
        <p:spPr>
          <a:xfrm>
            <a:off x="221934" y="355325"/>
            <a:ext cx="1974468" cy="992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3" i="1" dirty="0" err="1">
                <a:latin typeface="Verdana" panose="020B0604030504040204" pitchFamily="34" charset="0"/>
                <a:ea typeface="Verdana" panose="020B0604030504040204" pitchFamily="34" charset="0"/>
              </a:rPr>
              <a:t>Representatives</a:t>
            </a: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232172" indent="-232172">
              <a:buFontTx/>
              <a:buChar char="-"/>
            </a:pPr>
            <a:r>
              <a:rPr lang="fr-FR" sz="1463" i="1" dirty="0" err="1">
                <a:latin typeface="Verdana" panose="020B0604030504040204" pitchFamily="34" charset="0"/>
                <a:ea typeface="Verdana" panose="020B0604030504040204" pitchFamily="34" charset="0"/>
              </a:rPr>
              <a:t>Firefighters</a:t>
            </a:r>
            <a:endParaRPr lang="fr-FR" sz="1463" i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32172" indent="-232172">
              <a:buFontTx/>
              <a:buChar char="-"/>
            </a:pP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Police</a:t>
            </a:r>
          </a:p>
          <a:p>
            <a:pPr marL="232172" indent="-232172">
              <a:buFontTx/>
              <a:buChar char="-"/>
            </a:pP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Infrastructure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0E130E-DE61-4932-82F4-C2389E53E762}"/>
              </a:ext>
            </a:extLst>
          </p:cNvPr>
          <p:cNvSpPr txBox="1"/>
          <p:nvPr/>
        </p:nvSpPr>
        <p:spPr>
          <a:xfrm>
            <a:off x="2268316" y="711852"/>
            <a:ext cx="172797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5" dirty="0">
                <a:ea typeface="Verdana" panose="020B0604030504040204" pitchFamily="34" charset="0"/>
              </a:rPr>
              <a:t>Dispatch information and coordination the different services</a:t>
            </a:r>
            <a:endParaRPr lang="fr-FR" sz="1625" dirty="0">
              <a:ea typeface="Verdana" panose="020B060403050404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D672BC4-ECFA-47BA-97CC-40729BC6D896}"/>
              </a:ext>
            </a:extLst>
          </p:cNvPr>
          <p:cNvSpPr txBox="1"/>
          <p:nvPr/>
        </p:nvSpPr>
        <p:spPr>
          <a:xfrm>
            <a:off x="2682313" y="384442"/>
            <a:ext cx="106866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COD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BF9D0E3-4D70-4740-9A8C-7A57CE161C18}"/>
              </a:ext>
            </a:extLst>
          </p:cNvPr>
          <p:cNvCxnSpPr>
            <a:cxnSpLocks/>
          </p:cNvCxnSpPr>
          <p:nvPr/>
        </p:nvCxnSpPr>
        <p:spPr>
          <a:xfrm flipH="1">
            <a:off x="2266536" y="375105"/>
            <a:ext cx="21855" cy="1840915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409B3BB6-8667-42BB-BAE2-AE9C04744504}"/>
              </a:ext>
            </a:extLst>
          </p:cNvPr>
          <p:cNvGrpSpPr/>
          <p:nvPr/>
        </p:nvGrpSpPr>
        <p:grpSpPr>
          <a:xfrm>
            <a:off x="4250428" y="2151872"/>
            <a:ext cx="499572" cy="512160"/>
            <a:chOff x="7364315" y="2513092"/>
            <a:chExt cx="483893" cy="496086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0F957D5F-F4D6-4ACF-94BD-275399F4E9F5}"/>
                </a:ext>
              </a:extLst>
            </p:cNvPr>
            <p:cNvSpPr/>
            <p:nvPr/>
          </p:nvSpPr>
          <p:spPr>
            <a:xfrm>
              <a:off x="7364315" y="2513092"/>
              <a:ext cx="483893" cy="4960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pic>
          <p:nvPicPr>
            <p:cNvPr id="28" name="Image 27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78DBE536-B3B5-4C8F-BEE7-BF583DCBC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118" y="2604859"/>
              <a:ext cx="384286" cy="312553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D7693092-8C47-42A1-960D-5C838C2085B6}"/>
              </a:ext>
            </a:extLst>
          </p:cNvPr>
          <p:cNvGrpSpPr/>
          <p:nvPr/>
        </p:nvGrpSpPr>
        <p:grpSpPr>
          <a:xfrm>
            <a:off x="6738593" y="3062392"/>
            <a:ext cx="2405165" cy="1134197"/>
            <a:chOff x="6738593" y="3651337"/>
            <a:chExt cx="2405165" cy="1134197"/>
          </a:xfrm>
        </p:grpSpPr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FFDB524B-59EE-4E56-9BDE-D61309F1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3838886"/>
              <a:ext cx="3553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F88551AD-8D7B-49DF-9D26-A0AD9081AA7E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4209466"/>
              <a:ext cx="35532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D984B547-F349-4A78-8552-A4B460CE6FFE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4595004"/>
              <a:ext cx="355324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4C4F5F83-AA3A-4800-ABF2-18D1F2CC8BAC}"/>
                </a:ext>
              </a:extLst>
            </p:cNvPr>
            <p:cNvSpPr txBox="1"/>
            <p:nvPr/>
          </p:nvSpPr>
          <p:spPr>
            <a:xfrm>
              <a:off x="7278307" y="3651337"/>
              <a:ext cx="1865451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Information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589EA72A-B557-4BAE-8242-97FB24E405E5}"/>
                </a:ext>
              </a:extLst>
            </p:cNvPr>
            <p:cNvSpPr txBox="1"/>
            <p:nvPr/>
          </p:nvSpPr>
          <p:spPr>
            <a:xfrm>
              <a:off x="7263505" y="4021918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Report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D4D8B612-1695-442C-AB61-AC6F8A848C12}"/>
                </a:ext>
              </a:extLst>
            </p:cNvPr>
            <p:cNvSpPr txBox="1"/>
            <p:nvPr/>
          </p:nvSpPr>
          <p:spPr>
            <a:xfrm>
              <a:off x="7278309" y="4393119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Order</a:t>
              </a:r>
            </a:p>
          </p:txBody>
        </p:sp>
      </p:grp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A8F689E2-F23C-4E3C-AF64-D28583075EDD}"/>
              </a:ext>
            </a:extLst>
          </p:cNvPr>
          <p:cNvSpPr/>
          <p:nvPr/>
        </p:nvSpPr>
        <p:spPr>
          <a:xfrm>
            <a:off x="4091052" y="2661441"/>
            <a:ext cx="386884" cy="405079"/>
          </a:xfrm>
          <a:custGeom>
            <a:avLst/>
            <a:gdLst>
              <a:gd name="connsiteX0" fmla="*/ 0 w 433450"/>
              <a:gd name="connsiteY0" fmla="*/ 475013 h 475013"/>
              <a:gd name="connsiteX1" fmla="*/ 308759 w 433450"/>
              <a:gd name="connsiteY1" fmla="*/ 273133 h 475013"/>
              <a:gd name="connsiteX2" fmla="*/ 433450 w 433450"/>
              <a:gd name="connsiteY2" fmla="*/ 0 h 47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0" h="475013">
                <a:moveTo>
                  <a:pt x="0" y="475013"/>
                </a:moveTo>
                <a:cubicBezTo>
                  <a:pt x="118258" y="413657"/>
                  <a:pt x="236517" y="352302"/>
                  <a:pt x="308759" y="273133"/>
                </a:cubicBezTo>
                <a:cubicBezTo>
                  <a:pt x="381001" y="193964"/>
                  <a:pt x="407225" y="96982"/>
                  <a:pt x="433450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3547BBA-A5FA-4E7B-BF42-DEC7C17017FA}"/>
              </a:ext>
            </a:extLst>
          </p:cNvPr>
          <p:cNvGrpSpPr/>
          <p:nvPr/>
        </p:nvGrpSpPr>
        <p:grpSpPr>
          <a:xfrm>
            <a:off x="3795650" y="480622"/>
            <a:ext cx="1602343" cy="592470"/>
            <a:chOff x="3911737" y="747400"/>
            <a:chExt cx="1602343" cy="592470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6DE893D-9990-4306-BA23-067EDF4857FD}"/>
                </a:ext>
              </a:extLst>
            </p:cNvPr>
            <p:cNvSpPr/>
            <p:nvPr/>
          </p:nvSpPr>
          <p:spPr>
            <a:xfrm>
              <a:off x="3990079" y="778869"/>
              <a:ext cx="1445658" cy="529532"/>
            </a:xfrm>
            <a:prstGeom prst="roundRect">
              <a:avLst>
                <a:gd name="adj" fmla="val 759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>
                <a:solidFill>
                  <a:schemeClr val="tx1"/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915B4D4F-B80E-47FE-A065-74531DFC3F67}"/>
                </a:ext>
              </a:extLst>
            </p:cNvPr>
            <p:cNvSpPr txBox="1"/>
            <p:nvPr/>
          </p:nvSpPr>
          <p:spPr>
            <a:xfrm>
              <a:off x="3911737" y="747400"/>
              <a:ext cx="1602343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25" i="1" dirty="0">
                  <a:ea typeface="Verdana" panose="020B0604030504040204" pitchFamily="34" charset="0"/>
                </a:rPr>
                <a:t>Communication Cell</a:t>
              </a:r>
              <a:endParaRPr lang="fr-FR" sz="1625" i="1" dirty="0">
                <a:ea typeface="Verdana" panose="020B0604030504040204" pitchFamily="34" charset="0"/>
              </a:endParaRPr>
            </a:p>
          </p:txBody>
        </p:sp>
      </p:grp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E3FA874F-4003-468A-A242-18CC8E94F316}"/>
              </a:ext>
            </a:extLst>
          </p:cNvPr>
          <p:cNvSpPr/>
          <p:nvPr/>
        </p:nvSpPr>
        <p:spPr>
          <a:xfrm>
            <a:off x="5175521" y="474389"/>
            <a:ext cx="861391" cy="366091"/>
          </a:xfrm>
          <a:custGeom>
            <a:avLst/>
            <a:gdLst>
              <a:gd name="connsiteX0" fmla="*/ 0 w 1060174"/>
              <a:gd name="connsiteY0" fmla="*/ 450574 h 450574"/>
              <a:gd name="connsiteX1" fmla="*/ 477078 w 1060174"/>
              <a:gd name="connsiteY1" fmla="*/ 357809 h 450574"/>
              <a:gd name="connsiteX2" fmla="*/ 1060174 w 1060174"/>
              <a:gd name="connsiteY2" fmla="*/ 0 h 4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174" h="450574">
                <a:moveTo>
                  <a:pt x="0" y="450574"/>
                </a:moveTo>
                <a:cubicBezTo>
                  <a:pt x="150191" y="441739"/>
                  <a:pt x="300382" y="432905"/>
                  <a:pt x="477078" y="357809"/>
                </a:cubicBezTo>
                <a:cubicBezTo>
                  <a:pt x="653774" y="282713"/>
                  <a:pt x="856974" y="141356"/>
                  <a:pt x="1060174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AFB02E31-7FB8-429A-87C9-DEE3D9394143}"/>
              </a:ext>
            </a:extLst>
          </p:cNvPr>
          <p:cNvSpPr/>
          <p:nvPr/>
        </p:nvSpPr>
        <p:spPr>
          <a:xfrm>
            <a:off x="4747163" y="1046887"/>
            <a:ext cx="1606508" cy="1331521"/>
          </a:xfrm>
          <a:custGeom>
            <a:avLst/>
            <a:gdLst>
              <a:gd name="connsiteX0" fmla="*/ 0 w 1977241"/>
              <a:gd name="connsiteY0" fmla="*/ 1638795 h 1638795"/>
              <a:gd name="connsiteX1" fmla="*/ 1140031 w 1977241"/>
              <a:gd name="connsiteY1" fmla="*/ 1229096 h 1638795"/>
              <a:gd name="connsiteX2" fmla="*/ 1977241 w 1977241"/>
              <a:gd name="connsiteY2" fmla="*/ 0 h 163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7241" h="1638795">
                <a:moveTo>
                  <a:pt x="0" y="1638795"/>
                </a:moveTo>
                <a:cubicBezTo>
                  <a:pt x="405245" y="1570511"/>
                  <a:pt x="810491" y="1502228"/>
                  <a:pt x="1140031" y="1229096"/>
                </a:cubicBezTo>
                <a:cubicBezTo>
                  <a:pt x="1469571" y="955964"/>
                  <a:pt x="1723406" y="477982"/>
                  <a:pt x="1977241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39C157C5-D5AA-48F7-9B25-361DE8744FAB}"/>
              </a:ext>
            </a:extLst>
          </p:cNvPr>
          <p:cNvSpPr/>
          <p:nvPr/>
        </p:nvSpPr>
        <p:spPr>
          <a:xfrm>
            <a:off x="4574338" y="1023686"/>
            <a:ext cx="260790" cy="1128183"/>
          </a:xfrm>
          <a:custGeom>
            <a:avLst/>
            <a:gdLst>
              <a:gd name="connsiteX0" fmla="*/ 0 w 391886"/>
              <a:gd name="connsiteY0" fmla="*/ 1430977 h 1430977"/>
              <a:gd name="connsiteX1" fmla="*/ 267195 w 391886"/>
              <a:gd name="connsiteY1" fmla="*/ 706582 h 1430977"/>
              <a:gd name="connsiteX2" fmla="*/ 391886 w 391886"/>
              <a:gd name="connsiteY2" fmla="*/ 0 h 1430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6" h="1430977">
                <a:moveTo>
                  <a:pt x="0" y="1430977"/>
                </a:moveTo>
                <a:cubicBezTo>
                  <a:pt x="100940" y="1188027"/>
                  <a:pt x="201881" y="945078"/>
                  <a:pt x="267195" y="706582"/>
                </a:cubicBezTo>
                <a:cubicBezTo>
                  <a:pt x="332509" y="468086"/>
                  <a:pt x="362197" y="234043"/>
                  <a:pt x="391886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377B0632-EA13-4329-8CA9-2181D88DAC84}"/>
              </a:ext>
            </a:extLst>
          </p:cNvPr>
          <p:cNvCxnSpPr>
            <a:cxnSpLocks/>
          </p:cNvCxnSpPr>
          <p:nvPr/>
        </p:nvCxnSpPr>
        <p:spPr>
          <a:xfrm flipH="1">
            <a:off x="1964480" y="1984663"/>
            <a:ext cx="60411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F2347860-716C-47AC-B430-DFC81C3F0A0A}"/>
              </a:ext>
            </a:extLst>
          </p:cNvPr>
          <p:cNvCxnSpPr>
            <a:cxnSpLocks/>
          </p:cNvCxnSpPr>
          <p:nvPr/>
        </p:nvCxnSpPr>
        <p:spPr>
          <a:xfrm>
            <a:off x="3596558" y="840480"/>
            <a:ext cx="54118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5813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7354</TotalTime>
  <Words>757</Words>
  <Application>Microsoft Office PowerPoint</Application>
  <PresentationFormat>Format A4 (210 x 297 mm)</PresentationFormat>
  <Paragraphs>369</Paragraphs>
  <Slides>26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Play</vt:lpstr>
      <vt:lpstr>Verdana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Kyd Law</dc:creator>
  <cp:lastModifiedBy>Kyd Law</cp:lastModifiedBy>
  <cp:revision>34</cp:revision>
  <cp:lastPrinted>2021-11-17T13:01:25Z</cp:lastPrinted>
  <dcterms:created xsi:type="dcterms:W3CDTF">2021-06-24T22:01:02Z</dcterms:created>
  <dcterms:modified xsi:type="dcterms:W3CDTF">2021-11-25T17:50:46Z</dcterms:modified>
</cp:coreProperties>
</file>